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drawings/drawing1.xml" ContentType="application/vnd.openxmlformats-officedocument.drawingml.chartshapes+xml"/>
  <Override PartName="/ppt/charts/chart3.xml" ContentType="application/vnd.openxmlformats-officedocument.drawingml.chart+xml"/>
  <Override PartName="/ppt/charts/chart4.xml" ContentType="application/vnd.openxmlformats-officedocument.drawingml.chart+xml"/>
  <Override PartName="/ppt/theme/themeOverride1.xml" ContentType="application/vnd.openxmlformats-officedocument.themeOverride+xml"/>
  <Override PartName="/ppt/charts/chart5.xml" ContentType="application/vnd.openxmlformats-officedocument.drawingml.chart+xml"/>
  <Override PartName="/ppt/theme/themeOverride2.xml" ContentType="application/vnd.openxmlformats-officedocument.themeOverride+xml"/>
  <Override PartName="/ppt/charts/chart6.xml" ContentType="application/vnd.openxmlformats-officedocument.drawingml.chart+xml"/>
  <Override PartName="/ppt/theme/themeOverride3.xml" ContentType="application/vnd.openxmlformats-officedocument.themeOverride+xml"/>
  <Override PartName="/ppt/charts/chart7.xml" ContentType="application/vnd.openxmlformats-officedocument.drawingml.chart+xml"/>
  <Override PartName="/ppt/theme/themeOverride4.xml" ContentType="application/vnd.openxmlformats-officedocument.themeOverride+xml"/>
  <Override PartName="/ppt/charts/chart8.xml" ContentType="application/vnd.openxmlformats-officedocument.drawingml.chart+xml"/>
  <Override PartName="/ppt/theme/themeOverride5.xml" ContentType="application/vnd.openxmlformats-officedocument.themeOverride+xml"/>
  <Override PartName="/ppt/charts/chart9.xml" ContentType="application/vnd.openxmlformats-officedocument.drawingml.chart+xml"/>
  <Override PartName="/ppt/theme/themeOverride6.xml" ContentType="application/vnd.openxmlformats-officedocument.themeOverride+xml"/>
  <Override PartName="/ppt/charts/chart10.xml" ContentType="application/vnd.openxmlformats-officedocument.drawingml.chart+xml"/>
  <Override PartName="/ppt/charts/chart11.xml" ContentType="application/vnd.openxmlformats-officedocument.drawingml.chart+xml"/>
  <Override PartName="/ppt/theme/themeOverride7.xml" ContentType="application/vnd.openxmlformats-officedocument.themeOverride+xml"/>
  <Override PartName="/ppt/charts/chart12.xml" ContentType="application/vnd.openxmlformats-officedocument.drawingml.chart+xml"/>
  <Override PartName="/ppt/theme/themeOverride8.xml" ContentType="application/vnd.openxmlformats-officedocument.themeOverride+xml"/>
  <Override PartName="/ppt/charts/chart13.xml" ContentType="application/vnd.openxmlformats-officedocument.drawingml.chart+xml"/>
  <Override PartName="/ppt/charts/chart14.xml" ContentType="application/vnd.openxmlformats-officedocument.drawingml.chart+xml"/>
  <Override PartName="/ppt/theme/themeOverride9.xml" ContentType="application/vnd.openxmlformats-officedocument.themeOverride+xml"/>
  <Override PartName="/ppt/charts/chart15.xml" ContentType="application/vnd.openxmlformats-officedocument.drawingml.chart+xml"/>
  <Override PartName="/ppt/theme/themeOverride1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handoutMasterIdLst>
    <p:handoutMasterId r:id="rId35"/>
  </p:handoutMasterIdLst>
  <p:sldIdLst>
    <p:sldId id="530" r:id="rId2"/>
    <p:sldId id="603" r:id="rId3"/>
    <p:sldId id="558" r:id="rId4"/>
    <p:sldId id="609" r:id="rId5"/>
    <p:sldId id="613" r:id="rId6"/>
    <p:sldId id="615" r:id="rId7"/>
    <p:sldId id="614" r:id="rId8"/>
    <p:sldId id="611" r:id="rId9"/>
    <p:sldId id="595" r:id="rId10"/>
    <p:sldId id="563" r:id="rId11"/>
    <p:sldId id="593" r:id="rId12"/>
    <p:sldId id="562" r:id="rId13"/>
    <p:sldId id="564" r:id="rId14"/>
    <p:sldId id="561" r:id="rId15"/>
    <p:sldId id="569" r:id="rId16"/>
    <p:sldId id="579" r:id="rId17"/>
    <p:sldId id="578" r:id="rId18"/>
    <p:sldId id="608" r:id="rId19"/>
    <p:sldId id="605" r:id="rId20"/>
    <p:sldId id="556" r:id="rId21"/>
    <p:sldId id="543" r:id="rId22"/>
    <p:sldId id="540" r:id="rId23"/>
    <p:sldId id="539" r:id="rId24"/>
    <p:sldId id="537" r:id="rId25"/>
    <p:sldId id="542" r:id="rId26"/>
    <p:sldId id="545" r:id="rId27"/>
    <p:sldId id="552" r:id="rId28"/>
    <p:sldId id="551" r:id="rId29"/>
    <p:sldId id="547" r:id="rId30"/>
    <p:sldId id="546" r:id="rId31"/>
    <p:sldId id="549" r:id="rId32"/>
    <p:sldId id="606"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7764949-7AAB-8F4C-AEB7-273689B0A3D3}">
          <p14:sldIdLst>
            <p14:sldId id="530"/>
          </p14:sldIdLst>
        </p14:section>
        <p14:section name="Titles and Interstitials" id="{8EF52D64-26D9-3C43-A8DC-25CFBD90C22E}">
          <p14:sldIdLst>
            <p14:sldId id="603"/>
            <p14:sldId id="558"/>
            <p14:sldId id="609"/>
            <p14:sldId id="613"/>
            <p14:sldId id="615"/>
            <p14:sldId id="614"/>
          </p14:sldIdLst>
        </p14:section>
        <p14:section name="Basic Content Layouts" id="{88DD896A-9F24-944D-89F0-8C9E2E6240F3}">
          <p14:sldIdLst>
            <p14:sldId id="611"/>
            <p14:sldId id="595"/>
            <p14:sldId id="563"/>
            <p14:sldId id="593"/>
            <p14:sldId id="562"/>
            <p14:sldId id="564"/>
            <p14:sldId id="561"/>
            <p14:sldId id="569"/>
            <p14:sldId id="579"/>
            <p14:sldId id="578"/>
            <p14:sldId id="608"/>
          </p14:sldIdLst>
        </p14:section>
        <p14:section name="Charts and Tables" id="{9695B3D1-B234-E341-9406-A763FB6C9574}">
          <p14:sldIdLst>
            <p14:sldId id="605"/>
            <p14:sldId id="556"/>
            <p14:sldId id="543"/>
            <p14:sldId id="540"/>
            <p14:sldId id="539"/>
            <p14:sldId id="537"/>
            <p14:sldId id="542"/>
            <p14:sldId id="545"/>
            <p14:sldId id="552"/>
            <p14:sldId id="551"/>
            <p14:sldId id="547"/>
            <p14:sldId id="546"/>
            <p14:sldId id="549"/>
          </p14:sldIdLst>
        </p14:section>
        <p14:section name="Closing" id="{2B115F53-59EE-BF47-B089-81D36870F7AD}">
          <p14:sldIdLst>
            <p14:sldId id="606"/>
          </p14:sldIdLst>
        </p14:section>
      </p14:sectionLst>
    </p:ex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ADE8"/>
    <a:srgbClr val="7F7F7F"/>
    <a:srgbClr val="2096D0"/>
    <a:srgbClr val="1BA2D0"/>
    <a:srgbClr val="E6E6E6"/>
    <a:srgbClr val="CCDADF"/>
    <a:srgbClr val="2088C2"/>
    <a:srgbClr val="13983F"/>
    <a:srgbClr val="878787"/>
    <a:srgbClr val="2088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15" autoAdjust="0"/>
    <p:restoredTop sz="99203" autoAdjust="0"/>
  </p:normalViewPr>
  <p:slideViewPr>
    <p:cSldViewPr>
      <p:cViewPr>
        <p:scale>
          <a:sx n="100" d="100"/>
          <a:sy n="100" d="100"/>
        </p:scale>
        <p:origin x="-576" y="-96"/>
      </p:cViewPr>
      <p:guideLst>
        <p:guide orient="horz" pos="2160"/>
        <p:guide pos="2880"/>
      </p:guideLst>
    </p:cSldViewPr>
  </p:slideViewPr>
  <p:notesTextViewPr>
    <p:cViewPr>
      <p:scale>
        <a:sx n="1" d="1"/>
        <a:sy n="1" d="1"/>
      </p:scale>
      <p:origin x="0" y="0"/>
    </p:cViewPr>
  </p:notesTextViewPr>
  <p:sorterViewPr>
    <p:cViewPr>
      <p:scale>
        <a:sx n="93" d="100"/>
        <a:sy n="93" d="100"/>
      </p:scale>
      <p:origin x="0" y="4096"/>
    </p:cViewPr>
  </p:sorterViewPr>
  <p:notesViewPr>
    <p:cSldViewPr>
      <p:cViewPr varScale="1">
        <p:scale>
          <a:sx n="106" d="100"/>
          <a:sy n="106" d="100"/>
        </p:scale>
        <p:origin x="-3688"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Hoja_de_c_lculo_de_Microsoft_Excel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Hoja_de_c_lculo_de_Microsoft_Excel10.xlsx"/></Relationships>
</file>

<file path=ppt/charts/_rels/chart11.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package" Target="../embeddings/Hoja_de_c_lculo_de_Microsoft_Excel11.xlsx"/></Relationships>
</file>

<file path=ppt/charts/_rels/chart12.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package" Target="../embeddings/Hoja_de_c_lculo_de_Microsoft_Excel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Hoja_de_c_lculo_de_Microsoft_Excel13.xlsx"/></Relationships>
</file>

<file path=ppt/charts/_rels/chart1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package" Target="../embeddings/Hoja_de_c_lculo_de_Microsoft_Excel14.xlsx"/></Relationships>
</file>

<file path=ppt/charts/_rels/chart1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package" Target="../embeddings/Hoja_de_c_lculo_de_Microsoft_Excel15.xlsx"/></Relationships>
</file>

<file path=ppt/charts/_rels/chart2.xml.rels><?xml version="1.0" encoding="UTF-8" standalone="yes"?>
<Relationships xmlns="http://schemas.openxmlformats.org/package/2006/relationships"><Relationship Id="rId1" Type="http://schemas.openxmlformats.org/officeDocument/2006/relationships/package" Target="../embeddings/Hoja_de_c_lculo_de_Microsoft_Excel2.xlsx"/><Relationship Id="rId2"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1" Type="http://schemas.openxmlformats.org/officeDocument/2006/relationships/package" Target="../embeddings/Hoja_de_c_lculo_de_Microsoft_Excel3.xlsx"/></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Hoja_de_c_lculo_de_Microsoft_Excel4.xlsx"/></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Hoja_de_c_lculo_de_Microsoft_Excel5.xlsx"/></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package" Target="../embeddings/Hoja_de_c_lculo_de_Microsoft_Excel6.xlsx"/></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package" Target="../embeddings/Hoja_de_c_lculo_de_Microsoft_Excel7.xlsx"/></Relationships>
</file>

<file path=ppt/charts/_rels/chart8.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package" Target="../embeddings/Hoja_de_c_lculo_de_Microsoft_Excel8.xlsx"/></Relationships>
</file>

<file path=ppt/charts/_rels/chart9.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package" Target="../embeddings/Hoja_de_c_lculo_de_Microsoft_Excel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60239291897023"/>
          <c:y val="0.0497339587870665"/>
          <c:w val="0.743351203439996"/>
          <c:h val="0.892021444127995"/>
        </c:manualLayout>
      </c:layout>
      <c:doughnutChart>
        <c:varyColors val="1"/>
        <c:ser>
          <c:idx val="0"/>
          <c:order val="0"/>
          <c:tx>
            <c:strRef>
              <c:f>Sheet1!$B$1</c:f>
              <c:strCache>
                <c:ptCount val="1"/>
                <c:pt idx="0">
                  <c:v>Sales</c:v>
                </c:pt>
              </c:strCache>
            </c:strRef>
          </c:tx>
          <c:spPr>
            <a:ln>
              <a:solidFill>
                <a:srgbClr val="FFFFFF"/>
              </a:solidFill>
            </a:ln>
            <a:effectLst/>
          </c:spPr>
          <c:dPt>
            <c:idx val="0"/>
            <c:bubble3D val="0"/>
            <c:spPr>
              <a:solidFill>
                <a:srgbClr val="2088C2"/>
              </a:solidFill>
              <a:ln>
                <a:solidFill>
                  <a:srgbClr val="FFFFFF"/>
                </a:solidFill>
              </a:ln>
              <a:effectLst/>
            </c:spPr>
          </c:dPt>
          <c:dPt>
            <c:idx val="1"/>
            <c:bubble3D val="0"/>
            <c:spPr>
              <a:solidFill>
                <a:schemeClr val="bg1">
                  <a:lumMod val="85000"/>
                </a:schemeClr>
              </a:solidFill>
              <a:ln>
                <a:solidFill>
                  <a:srgbClr val="FFFFFF"/>
                </a:solidFill>
              </a:ln>
              <a:effectLst/>
            </c:spPr>
          </c:dPt>
          <c:dPt>
            <c:idx val="2"/>
            <c:bubble3D val="0"/>
            <c:spPr>
              <a:solidFill>
                <a:schemeClr val="bg1">
                  <a:lumMod val="65000"/>
                </a:schemeClr>
              </a:solidFill>
              <a:ln>
                <a:solidFill>
                  <a:srgbClr val="FFFFFF"/>
                </a:solidFill>
              </a:ln>
              <a:effectLst/>
            </c:spPr>
          </c:dPt>
          <c:dPt>
            <c:idx val="3"/>
            <c:bubble3D val="0"/>
            <c:spPr>
              <a:solidFill>
                <a:srgbClr val="13983F"/>
              </a:solidFill>
              <a:ln>
                <a:solidFill>
                  <a:srgbClr val="FFFFFF"/>
                </a:solidFill>
              </a:ln>
              <a:effectLst/>
            </c:spPr>
          </c:dPt>
          <c:dLbls>
            <c:dLbl>
              <c:idx val="0"/>
              <c:layout/>
              <c:tx>
                <c:rich>
                  <a:bodyPr/>
                  <a:lstStyle/>
                  <a:p>
                    <a:r>
                      <a:rPr lang="en-US" b="1" dirty="0">
                        <a:latin typeface="Arial"/>
                        <a:cs typeface="Arial"/>
                      </a:rPr>
                      <a:t>58%</a:t>
                    </a:r>
                    <a:endParaRPr lang="en-US" dirty="0">
                      <a:latin typeface="Calibri"/>
                    </a:endParaRPr>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tx>
                <c:rich>
                  <a:bodyPr/>
                  <a:lstStyle/>
                  <a:p>
                    <a:pPr>
                      <a:defRPr sz="1100" b="1">
                        <a:solidFill>
                          <a:schemeClr val="tx1">
                            <a:lumMod val="85000"/>
                            <a:lumOff val="15000"/>
                          </a:schemeClr>
                        </a:solidFill>
                        <a:latin typeface="Arial"/>
                        <a:cs typeface="Arial"/>
                      </a:defRPr>
                    </a:pPr>
                    <a:r>
                      <a:rPr lang="en-US" b="1" dirty="0">
                        <a:solidFill>
                          <a:schemeClr val="tx1">
                            <a:lumMod val="85000"/>
                            <a:lumOff val="15000"/>
                          </a:schemeClr>
                        </a:solidFill>
                        <a:latin typeface="Arial"/>
                        <a:cs typeface="Arial"/>
                      </a:rPr>
                      <a:t>23%</a:t>
                    </a:r>
                    <a:endParaRPr lang="en-US" dirty="0">
                      <a:solidFill>
                        <a:schemeClr val="tx1">
                          <a:lumMod val="85000"/>
                          <a:lumOff val="15000"/>
                        </a:schemeClr>
                      </a:solidFill>
                      <a:latin typeface="Glegoo"/>
                      <a:cs typeface="Glegoo"/>
                    </a:endParaRPr>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ext>
              </c:extLst>
            </c:dLbl>
            <c:dLbl>
              <c:idx val="2"/>
              <c:layout/>
              <c:tx>
                <c:rich>
                  <a:bodyPr/>
                  <a:lstStyle/>
                  <a:p>
                    <a:pPr>
                      <a:defRPr sz="1100" b="1">
                        <a:solidFill>
                          <a:srgbClr val="262626"/>
                        </a:solidFill>
                        <a:latin typeface="Arial"/>
                        <a:cs typeface="Arial"/>
                      </a:defRPr>
                    </a:pPr>
                    <a:r>
                      <a:rPr lang="en-US" b="1" dirty="0">
                        <a:solidFill>
                          <a:srgbClr val="262626"/>
                        </a:solidFill>
                        <a:latin typeface="Arial"/>
                        <a:cs typeface="Arial"/>
                      </a:rPr>
                      <a:t>10%</a:t>
                    </a:r>
                    <a:endParaRPr lang="en-US" dirty="0">
                      <a:solidFill>
                        <a:srgbClr val="262626"/>
                      </a:solidFill>
                      <a:latin typeface="Calibri"/>
                    </a:endParaRPr>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ext>
              </c:extLst>
            </c:dLbl>
            <c:dLbl>
              <c:idx val="3"/>
              <c:layout/>
              <c:tx>
                <c:rich>
                  <a:bodyPr/>
                  <a:lstStyle/>
                  <a:p>
                    <a:r>
                      <a:rPr lang="en-US" b="1" dirty="0">
                        <a:latin typeface="Arial"/>
                        <a:cs typeface="Arial"/>
                      </a:rPr>
                      <a:t>9%</a:t>
                    </a:r>
                    <a:endParaRPr lang="en-US" dirty="0">
                      <a:latin typeface="Calibri"/>
                    </a:endParaRPr>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latin typeface="Arial"/>
                    <a:cs typeface="Aria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c:v>
                </c:pt>
                <c:pt idx="1">
                  <c:v>3.2</c:v>
                </c:pt>
                <c:pt idx="2">
                  <c:v>1.4</c:v>
                </c:pt>
                <c:pt idx="3">
                  <c:v>1.2</c:v>
                </c:pt>
              </c:numCache>
            </c:numRef>
          </c:val>
        </c:ser>
        <c:dLbls>
          <c:showLegendKey val="0"/>
          <c:showVal val="0"/>
          <c:showCatName val="1"/>
          <c:showSerName val="0"/>
          <c:showPercent val="1"/>
          <c:showBubbleSize val="0"/>
          <c:showLeaderLines val="1"/>
        </c:dLbls>
        <c:firstSliceAng val="0"/>
        <c:holeSize val="75"/>
      </c:doughnutChart>
    </c:plotArea>
    <c:plotVisOnly val="1"/>
    <c:dispBlanksAs val="gap"/>
    <c:showDLblsOverMax val="0"/>
  </c:chart>
  <c:spPr>
    <a:ln>
      <a:noFill/>
    </a:ln>
  </c:spPr>
  <c:txPr>
    <a:bodyPr/>
    <a:lstStyle/>
    <a:p>
      <a:pPr>
        <a:defRPr sz="1800"/>
      </a:pPr>
      <a:endParaRPr lang="es-E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tx>
            <c:strRef>
              <c:f>Sheet1!$B$1</c:f>
              <c:strCache>
                <c:ptCount val="1"/>
                <c:pt idx="0">
                  <c:v>Series 1</c:v>
                </c:pt>
              </c:strCache>
            </c:strRef>
          </c:tx>
          <c:spPr>
            <a:solidFill>
              <a:schemeClr val="tx1">
                <a:lumMod val="85000"/>
                <a:lumOff val="15000"/>
              </a:schemeClr>
            </a:solidFill>
            <a:ln>
              <a:noFill/>
            </a:ln>
            <a:effectLst/>
          </c:spPr>
          <c:invertIfNegative val="0"/>
          <c:dPt>
            <c:idx val="3"/>
            <c:invertIfNegative val="0"/>
            <c:bubble3D val="0"/>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rgbClr val="2088C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chemeClr val="bg1">
                <a:lumMod val="85000"/>
              </a:schemeClr>
            </a:solidFill>
            <a:ln>
              <a:no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2.0</c:v>
                </c:pt>
                <c:pt idx="2">
                  <c:v>3.0</c:v>
                </c:pt>
                <c:pt idx="3">
                  <c:v>5.0</c:v>
                </c:pt>
              </c:numCache>
            </c:numRef>
          </c:val>
        </c:ser>
        <c:dLbls>
          <c:showLegendKey val="0"/>
          <c:showVal val="0"/>
          <c:showCatName val="0"/>
          <c:showSerName val="0"/>
          <c:showPercent val="0"/>
          <c:showBubbleSize val="0"/>
        </c:dLbls>
        <c:gapWidth val="150"/>
        <c:axId val="-2075609128"/>
        <c:axId val="-2075605688"/>
      </c:barChart>
      <c:catAx>
        <c:axId val="-2075609128"/>
        <c:scaling>
          <c:orientation val="minMax"/>
        </c:scaling>
        <c:delete val="0"/>
        <c:axPos val="l"/>
        <c:numFmt formatCode="General" sourceLinked="0"/>
        <c:majorTickMark val="out"/>
        <c:minorTickMark val="none"/>
        <c:tickLblPos val="nextTo"/>
        <c:spPr>
          <a:ln>
            <a:solidFill>
              <a:schemeClr val="bg1">
                <a:lumMod val="85000"/>
              </a:schemeClr>
            </a:solidFill>
          </a:ln>
        </c:spPr>
        <c:txPr>
          <a:bodyPr/>
          <a:lstStyle/>
          <a:p>
            <a:pPr>
              <a:defRPr sz="1000">
                <a:solidFill>
                  <a:srgbClr val="A6A6A6"/>
                </a:solidFill>
                <a:latin typeface="Arial"/>
                <a:cs typeface="Arial"/>
              </a:defRPr>
            </a:pPr>
            <a:endParaRPr lang="es-ES"/>
          </a:p>
        </c:txPr>
        <c:crossAx val="-2075605688"/>
        <c:crosses val="autoZero"/>
        <c:auto val="1"/>
        <c:lblAlgn val="ctr"/>
        <c:lblOffset val="100"/>
        <c:noMultiLvlLbl val="0"/>
      </c:catAx>
      <c:valAx>
        <c:axId val="-2075605688"/>
        <c:scaling>
          <c:orientation val="minMax"/>
        </c:scaling>
        <c:delete val="0"/>
        <c:axPos val="b"/>
        <c:majorGridlines>
          <c:spPr>
            <a:ln w="3175">
              <a:solidFill>
                <a:srgbClr val="F1F1F1"/>
              </a:solidFill>
            </a:ln>
          </c:spPr>
        </c:majorGridlines>
        <c:numFmt formatCode="General" sourceLinked="1"/>
        <c:majorTickMark val="out"/>
        <c:minorTickMark val="none"/>
        <c:tickLblPos val="nextTo"/>
        <c:spPr>
          <a:ln>
            <a:solidFill>
              <a:schemeClr val="bg1">
                <a:lumMod val="85000"/>
              </a:schemeClr>
            </a:solidFill>
          </a:ln>
        </c:spPr>
        <c:txPr>
          <a:bodyPr/>
          <a:lstStyle/>
          <a:p>
            <a:pPr>
              <a:defRPr sz="1000">
                <a:solidFill>
                  <a:srgbClr val="A6A6A6"/>
                </a:solidFill>
                <a:latin typeface="Arial"/>
                <a:cs typeface="Arial"/>
              </a:defRPr>
            </a:pPr>
            <a:endParaRPr lang="es-ES"/>
          </a:p>
        </c:txPr>
        <c:crossAx val="-2075609128"/>
        <c:crosses val="autoZero"/>
        <c:crossBetween val="between"/>
      </c:valAx>
      <c:spPr>
        <a:effectLst/>
      </c:spPr>
    </c:plotArea>
    <c:plotVisOnly val="1"/>
    <c:dispBlanksAs val="gap"/>
    <c:showDLblsOverMax val="0"/>
  </c:chart>
  <c:spPr>
    <a:effectLst/>
  </c:spPr>
  <c:txPr>
    <a:bodyPr/>
    <a:lstStyle/>
    <a:p>
      <a:pPr>
        <a:defRPr sz="1800"/>
      </a:pPr>
      <a:endParaRPr lang="es-E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rgbClr val="13983F"/>
              </a:solidFill>
              <a:ln w="76200">
                <a:noFill/>
              </a:ln>
              <a:effectLst/>
            </c:spPr>
          </c:dPt>
          <c:dPt>
            <c:idx val="1"/>
            <c:bubble3D val="0"/>
            <c:spPr>
              <a:solidFill>
                <a:srgbClr val="D9D9D9"/>
              </a:solidFill>
              <a:ln w="76200">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layout>
                <c:manualLayout>
                  <c:x val="0.13333280839895"/>
                  <c:y val="-0.0638193401666993"/>
                </c:manualLayout>
              </c:layou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chemeClr val="bg1"/>
                    </a:solidFill>
                    <a:latin typeface="Futura LT Book" pitchFamily="2" charset="0"/>
                  </a:defRPr>
                </a:pPr>
                <a:endParaRPr lang="es-E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54.0</c:v>
                </c:pt>
                <c:pt idx="1">
                  <c:v>46.0</c:v>
                </c:pt>
              </c:numCache>
            </c:numRef>
          </c:val>
        </c:ser>
        <c:dLbls>
          <c:showLegendKey val="0"/>
          <c:showVal val="0"/>
          <c:showCatName val="1"/>
          <c:showSerName val="0"/>
          <c:showPercent val="0"/>
          <c:showBubbleSize val="0"/>
          <c:showLeaderLines val="1"/>
        </c:dLbls>
        <c:firstSliceAng val="0"/>
        <c:holeSize val="85"/>
      </c:doughnutChart>
      <c:spPr>
        <a:noFill/>
        <a:ln w="25400">
          <a:noFill/>
        </a:ln>
      </c:spPr>
    </c:plotArea>
    <c:plotVisOnly val="1"/>
    <c:dispBlanksAs val="gap"/>
    <c:showDLblsOverMax val="0"/>
  </c:chart>
  <c:txPr>
    <a:bodyPr/>
    <a:lstStyle/>
    <a:p>
      <a:pPr>
        <a:defRPr sz="1800"/>
      </a:pPr>
      <a:endParaRPr lang="es-E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rgbClr val="2088C2"/>
              </a:solidFill>
              <a:ln w="76200">
                <a:noFill/>
              </a:ln>
              <a:effectLst/>
            </c:spPr>
          </c:dPt>
          <c:dPt>
            <c:idx val="1"/>
            <c:bubble3D val="0"/>
            <c:spPr>
              <a:solidFill>
                <a:sysClr val="window" lastClr="FFFFFF">
                  <a:lumMod val="85000"/>
                </a:sysClr>
              </a:solidFill>
              <a:ln w="76200">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layout>
                <c:manualLayout>
                  <c:x val="0.13333280839895"/>
                  <c:y val="-0.0638193401666993"/>
                </c:manualLayout>
              </c:layou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chemeClr val="bg1"/>
                    </a:solidFill>
                    <a:latin typeface="Futura LT Book" pitchFamily="2" charset="0"/>
                  </a:defRPr>
                </a:pPr>
                <a:endParaRPr lang="es-E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40.0</c:v>
                </c:pt>
                <c:pt idx="1">
                  <c:v>60.0</c:v>
                </c:pt>
              </c:numCache>
            </c:numRef>
          </c:val>
        </c:ser>
        <c:dLbls>
          <c:showLegendKey val="0"/>
          <c:showVal val="0"/>
          <c:showCatName val="1"/>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s-ES"/>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rgbClr val="2088C2"/>
              </a:solidFill>
              <a:ln w="76200">
                <a:noFill/>
              </a:ln>
              <a:effectLst/>
            </c:spPr>
          </c:dPt>
          <c:dPt>
            <c:idx val="1"/>
            <c:bubble3D val="0"/>
            <c:spPr>
              <a:solidFill>
                <a:srgbClr val="D9D9D9"/>
              </a:solidFill>
              <a:ln w="76200">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layout>
                <c:manualLayout>
                  <c:x val="0.13333280839895"/>
                  <c:y val="-0.0638193401666993"/>
                </c:manualLayout>
              </c:layou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chemeClr val="bg1"/>
                    </a:solidFill>
                    <a:latin typeface="Futura LT Book" pitchFamily="2" charset="0"/>
                  </a:defRPr>
                </a:pPr>
                <a:endParaRPr lang="es-E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8.200000000000001</c:v>
                </c:pt>
                <c:pt idx="1">
                  <c:v>3.2</c:v>
                </c:pt>
              </c:numCache>
            </c:numRef>
          </c:val>
        </c:ser>
        <c:dLbls>
          <c:showLegendKey val="0"/>
          <c:showVal val="0"/>
          <c:showCatName val="1"/>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s-E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rgbClr val="13983F"/>
              </a:solidFill>
              <a:ln w="76200">
                <a:noFill/>
              </a:ln>
              <a:effectLst/>
            </c:spPr>
          </c:dPt>
          <c:dPt>
            <c:idx val="1"/>
            <c:bubble3D val="0"/>
            <c:spPr>
              <a:solidFill>
                <a:srgbClr val="D9D9D9"/>
              </a:solidFill>
              <a:ln w="76200">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layout>
                <c:manualLayout>
                  <c:x val="0.13333280839895"/>
                  <c:y val="-0.0638193401666993"/>
                </c:manualLayout>
              </c:layou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chemeClr val="bg1"/>
                    </a:solidFill>
                    <a:latin typeface="Futura LT Book" pitchFamily="2" charset="0"/>
                  </a:defRPr>
                </a:pPr>
                <a:endParaRPr lang="es-E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76.0</c:v>
                </c:pt>
                <c:pt idx="1">
                  <c:v>23.0</c:v>
                </c:pt>
              </c:numCache>
            </c:numRef>
          </c:val>
        </c:ser>
        <c:dLbls>
          <c:showLegendKey val="0"/>
          <c:showVal val="0"/>
          <c:showCatName val="1"/>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s-ES"/>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38650724215"/>
          <c:y val="0.358964544206477"/>
          <c:w val="0.866662899776417"/>
          <c:h val="0.506477816115444"/>
        </c:manualLayout>
      </c:layout>
      <c:barChart>
        <c:barDir val="col"/>
        <c:grouping val="clustered"/>
        <c:varyColors val="0"/>
        <c:ser>
          <c:idx val="0"/>
          <c:order val="0"/>
          <c:tx>
            <c:strRef>
              <c:f>Sheet1!$B$1</c:f>
              <c:strCache>
                <c:ptCount val="1"/>
                <c:pt idx="0">
                  <c:v>Series 1</c:v>
                </c:pt>
              </c:strCache>
            </c:strRef>
          </c:tx>
          <c:spPr>
            <a:solidFill>
              <a:srgbClr val="52658D"/>
            </a:solidFill>
            <a:ln w="19050" cmpd="sng">
              <a:noFill/>
            </a:ln>
          </c:spPr>
          <c:invertIfNegative val="0"/>
          <c:dPt>
            <c:idx val="0"/>
            <c:invertIfNegative val="0"/>
            <c:bubble3D val="0"/>
            <c:spPr>
              <a:solidFill>
                <a:srgbClr val="262626"/>
              </a:solidFill>
              <a:ln w="19050" cmpd="sng">
                <a:noFill/>
              </a:ln>
            </c:spPr>
          </c:dPt>
          <c:dPt>
            <c:idx val="1"/>
            <c:invertIfNegative val="0"/>
            <c:bubble3D val="0"/>
            <c:spPr>
              <a:solidFill>
                <a:srgbClr val="262626"/>
              </a:solidFill>
              <a:ln w="19050" cmpd="sng">
                <a:noFill/>
              </a:ln>
            </c:spPr>
          </c:dPt>
          <c:dPt>
            <c:idx val="2"/>
            <c:invertIfNegative val="0"/>
            <c:bubble3D val="0"/>
            <c:spPr>
              <a:solidFill>
                <a:srgbClr val="262626"/>
              </a:solidFill>
              <a:ln w="19050" cmpd="sng">
                <a:noFill/>
              </a:ln>
            </c:spPr>
          </c:dPt>
          <c:dPt>
            <c:idx val="3"/>
            <c:invertIfNegative val="0"/>
            <c:bubble3D val="0"/>
            <c:spPr>
              <a:solidFill>
                <a:srgbClr val="2088C2"/>
              </a:solidFill>
              <a:ln w="19050" cmpd="sng">
                <a:noFill/>
              </a:ln>
            </c:spPr>
          </c:dPt>
          <c:dPt>
            <c:idx val="4"/>
            <c:invertIfNegative val="0"/>
            <c:bubble3D val="0"/>
            <c:spPr>
              <a:solidFill>
                <a:srgbClr val="262626"/>
              </a:solidFill>
              <a:ln w="19050" cmpd="sng">
                <a:noFill/>
              </a:ln>
            </c:spPr>
          </c:dPt>
          <c:dPt>
            <c:idx val="5"/>
            <c:invertIfNegative val="0"/>
            <c:bubble3D val="0"/>
            <c:spPr>
              <a:solidFill>
                <a:srgbClr val="262626"/>
              </a:solidFill>
              <a:ln w="19050" cmpd="sng">
                <a:noFill/>
              </a:ln>
            </c:spPr>
          </c:dPt>
          <c:dPt>
            <c:idx val="6"/>
            <c:invertIfNegative val="0"/>
            <c:bubble3D val="0"/>
            <c:spPr>
              <a:solidFill>
                <a:srgbClr val="262626"/>
              </a:solidFill>
              <a:ln w="19050" cmpd="sng">
                <a:noFill/>
              </a:ln>
            </c:spPr>
          </c:dPt>
          <c:dPt>
            <c:idx val="7"/>
            <c:invertIfNegative val="0"/>
            <c:bubble3D val="0"/>
            <c:spPr>
              <a:solidFill>
                <a:srgbClr val="262626"/>
              </a:solidFill>
              <a:ln w="19050" cmpd="sng">
                <a:noFill/>
              </a:ln>
            </c:spPr>
          </c:dPt>
          <c:dPt>
            <c:idx val="8"/>
            <c:invertIfNegative val="0"/>
            <c:bubble3D val="0"/>
            <c:spPr>
              <a:solidFill>
                <a:srgbClr val="262626"/>
              </a:solidFill>
              <a:ln w="19050" cmpd="sng">
                <a:noFill/>
              </a:ln>
            </c:spPr>
          </c:dPt>
          <c:dPt>
            <c:idx val="9"/>
            <c:invertIfNegative val="0"/>
            <c:bubble3D val="0"/>
            <c:spPr>
              <a:solidFill>
                <a:srgbClr val="262626"/>
              </a:solidFill>
              <a:ln w="19050" cmpd="sng">
                <a:noFill/>
              </a:ln>
            </c:spPr>
          </c:dPt>
          <c:cat>
            <c:strRef>
              <c:f>Sheet1!$A$2:$A$11</c:f>
              <c:strCache>
                <c:ptCount val="10"/>
                <c:pt idx="0">
                  <c:v>RG</c:v>
                </c:pt>
                <c:pt idx="1">
                  <c:v>DP</c:v>
                </c:pt>
                <c:pt idx="2">
                  <c:v>FP</c:v>
                </c:pt>
                <c:pt idx="3">
                  <c:v>GH</c:v>
                </c:pt>
                <c:pt idx="4">
                  <c:v>JK</c:v>
                </c:pt>
                <c:pt idx="5">
                  <c:v>LZ</c:v>
                </c:pt>
                <c:pt idx="6">
                  <c:v>XC</c:v>
                </c:pt>
                <c:pt idx="7">
                  <c:v>VB</c:v>
                </c:pt>
                <c:pt idx="8">
                  <c:v>NM</c:v>
                </c:pt>
                <c:pt idx="9">
                  <c:v>QW</c:v>
                </c:pt>
              </c:strCache>
            </c:strRef>
          </c:cat>
          <c:val>
            <c:numRef>
              <c:f>Sheet1!$B$2:$B$11</c:f>
              <c:numCache>
                <c:formatCode>General</c:formatCode>
                <c:ptCount val="10"/>
                <c:pt idx="0">
                  <c:v>32.0</c:v>
                </c:pt>
                <c:pt idx="1">
                  <c:v>32.0</c:v>
                </c:pt>
                <c:pt idx="2">
                  <c:v>28.0</c:v>
                </c:pt>
                <c:pt idx="3">
                  <c:v>12.0</c:v>
                </c:pt>
                <c:pt idx="4">
                  <c:v>15.0</c:v>
                </c:pt>
                <c:pt idx="5">
                  <c:v>7.6</c:v>
                </c:pt>
                <c:pt idx="6">
                  <c:v>2.2</c:v>
                </c:pt>
                <c:pt idx="7">
                  <c:v>7.0</c:v>
                </c:pt>
                <c:pt idx="8">
                  <c:v>16.0</c:v>
                </c:pt>
                <c:pt idx="9">
                  <c:v>15.0</c:v>
                </c:pt>
              </c:numCache>
            </c:numRef>
          </c:val>
        </c:ser>
        <c:dLbls>
          <c:showLegendKey val="0"/>
          <c:showVal val="0"/>
          <c:showCatName val="0"/>
          <c:showSerName val="0"/>
          <c:showPercent val="0"/>
          <c:showBubbleSize val="0"/>
        </c:dLbls>
        <c:gapWidth val="150"/>
        <c:axId val="-2075231688"/>
        <c:axId val="-2075228168"/>
      </c:barChart>
      <c:catAx>
        <c:axId val="-2075231688"/>
        <c:scaling>
          <c:orientation val="minMax"/>
        </c:scaling>
        <c:delete val="0"/>
        <c:axPos val="b"/>
        <c:numFmt formatCode="General" sourceLinked="1"/>
        <c:majorTickMark val="none"/>
        <c:minorTickMark val="none"/>
        <c:tickLblPos val="nextTo"/>
        <c:spPr>
          <a:ln>
            <a:noFill/>
          </a:ln>
        </c:spPr>
        <c:txPr>
          <a:bodyPr/>
          <a:lstStyle/>
          <a:p>
            <a:pPr>
              <a:defRPr sz="1000">
                <a:solidFill>
                  <a:schemeClr val="bg1">
                    <a:lumMod val="75000"/>
                  </a:schemeClr>
                </a:solidFill>
              </a:defRPr>
            </a:pPr>
            <a:endParaRPr lang="es-ES"/>
          </a:p>
        </c:txPr>
        <c:crossAx val="-2075228168"/>
        <c:crosses val="autoZero"/>
        <c:auto val="1"/>
        <c:lblAlgn val="ctr"/>
        <c:lblOffset val="100"/>
        <c:noMultiLvlLbl val="0"/>
      </c:catAx>
      <c:valAx>
        <c:axId val="-2075228168"/>
        <c:scaling>
          <c:orientation val="minMax"/>
        </c:scaling>
        <c:delete val="0"/>
        <c:axPos val="l"/>
        <c:majorGridlines>
          <c:spPr>
            <a:ln>
              <a:noFill/>
            </a:ln>
          </c:spPr>
        </c:majorGridlines>
        <c:numFmt formatCode="General" sourceLinked="1"/>
        <c:majorTickMark val="none"/>
        <c:minorTickMark val="none"/>
        <c:tickLblPos val="nextTo"/>
        <c:spPr>
          <a:ln>
            <a:noFill/>
          </a:ln>
        </c:spPr>
        <c:txPr>
          <a:bodyPr/>
          <a:lstStyle/>
          <a:p>
            <a:pPr>
              <a:defRPr>
                <a:solidFill>
                  <a:schemeClr val="bg1">
                    <a:lumMod val="95000"/>
                  </a:schemeClr>
                </a:solidFill>
              </a:defRPr>
            </a:pPr>
            <a:endParaRPr lang="es-ES"/>
          </a:p>
        </c:txPr>
        <c:crossAx val="-2075231688"/>
        <c:crosses val="autoZero"/>
        <c:crossBetween val="between"/>
      </c:valAx>
      <c:spPr>
        <a:ln>
          <a:noFill/>
        </a:ln>
      </c:spPr>
    </c:plotArea>
    <c:plotVisOnly val="1"/>
    <c:dispBlanksAs val="zero"/>
    <c:showDLblsOverMax val="0"/>
  </c:chart>
  <c:spPr>
    <a:noFill/>
    <a:ln>
      <a:noFill/>
    </a:ln>
  </c:spPr>
  <c:txPr>
    <a:bodyPr/>
    <a:lstStyle/>
    <a:p>
      <a:pPr>
        <a:defRPr sz="1100">
          <a:solidFill>
            <a:srgbClr val="17252F"/>
          </a:solidFill>
        </a:defRPr>
      </a:pPr>
      <a:endParaRPr lang="es-E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
          <c:y val="0.025"/>
          <c:w val="0.74"/>
          <c:h val="0.925"/>
        </c:manualLayout>
      </c:layout>
      <c:doughnutChart>
        <c:varyColors val="1"/>
        <c:ser>
          <c:idx val="0"/>
          <c:order val="0"/>
          <c:tx>
            <c:strRef>
              <c:f>Sheet1!$B$1</c:f>
              <c:strCache>
                <c:ptCount val="1"/>
                <c:pt idx="0">
                  <c:v>Sales</c:v>
                </c:pt>
              </c:strCache>
            </c:strRef>
          </c:tx>
          <c:spPr>
            <a:solidFill>
              <a:srgbClr val="0070C0"/>
            </a:solidFill>
            <a:ln>
              <a:solidFill>
                <a:schemeClr val="bg1"/>
              </a:solidFill>
            </a:ln>
          </c:spPr>
          <c:dPt>
            <c:idx val="0"/>
            <c:bubble3D val="0"/>
            <c:spPr>
              <a:solidFill>
                <a:srgbClr val="2088C2"/>
              </a:solidFill>
              <a:ln>
                <a:solidFill>
                  <a:schemeClr val="bg1"/>
                </a:solidFill>
              </a:ln>
            </c:spPr>
          </c:dPt>
          <c:dPt>
            <c:idx val="1"/>
            <c:bubble3D val="0"/>
            <c:spPr>
              <a:solidFill>
                <a:schemeClr val="bg1">
                  <a:lumMod val="85000"/>
                </a:schemeClr>
              </a:solidFill>
              <a:ln>
                <a:solidFill>
                  <a:schemeClr val="bg1"/>
                </a:solidFill>
              </a:ln>
            </c:spPr>
          </c:dPt>
          <c:dPt>
            <c:idx val="2"/>
            <c:bubble3D val="0"/>
            <c:spPr>
              <a:solidFill>
                <a:schemeClr val="bg1">
                  <a:lumMod val="75000"/>
                </a:schemeClr>
              </a:solidFill>
              <a:ln>
                <a:solidFill>
                  <a:schemeClr val="bg1"/>
                </a:solidFill>
              </a:ln>
            </c:spPr>
          </c:dPt>
          <c:dPt>
            <c:idx val="3"/>
            <c:bubble3D val="0"/>
            <c:spPr>
              <a:solidFill>
                <a:srgbClr val="13983F"/>
              </a:solidFill>
              <a:ln>
                <a:solidFill>
                  <a:schemeClr val="bg1"/>
                </a:solidFill>
              </a:ln>
            </c:spPr>
          </c:dPt>
          <c:dLbls>
            <c:dLbl>
              <c:idx val="1"/>
              <c:spPr>
                <a:noFill/>
                <a:ln>
                  <a:noFill/>
                </a:ln>
                <a:effectLst/>
              </c:spPr>
              <c:txPr>
                <a:bodyPr/>
                <a:lstStyle/>
                <a:p>
                  <a:pPr>
                    <a:defRPr sz="1100" b="1" i="0">
                      <a:solidFill>
                        <a:srgbClr val="262626"/>
                      </a:solidFill>
                      <a:latin typeface="Arial"/>
                      <a:cs typeface="Arial"/>
                    </a:defRPr>
                  </a:pPr>
                  <a:endParaRPr lang="es-ES"/>
                </a:p>
              </c:txPr>
              <c:showLegendKey val="0"/>
              <c:showVal val="0"/>
              <c:showCatName val="1"/>
              <c:showSerName val="0"/>
              <c:showPercent val="1"/>
              <c:showBubbleSize val="0"/>
            </c:dLbl>
            <c:dLbl>
              <c:idx val="2"/>
              <c:spPr>
                <a:noFill/>
                <a:ln>
                  <a:noFill/>
                </a:ln>
                <a:effectLst/>
              </c:spPr>
              <c:txPr>
                <a:bodyPr/>
                <a:lstStyle/>
                <a:p>
                  <a:pPr>
                    <a:defRPr sz="1100" b="1" i="0">
                      <a:solidFill>
                        <a:srgbClr val="262626"/>
                      </a:solidFill>
                      <a:latin typeface="Arial"/>
                      <a:cs typeface="Arial"/>
                    </a:defRPr>
                  </a:pPr>
                  <a:endParaRPr lang="es-ES"/>
                </a:p>
              </c:txPr>
              <c:showLegendKey val="0"/>
              <c:showVal val="0"/>
              <c:showCatName val="1"/>
              <c:showSerName val="0"/>
              <c:showPercent val="1"/>
              <c:showBubbleSize val="0"/>
            </c:dLbl>
            <c:spPr>
              <a:noFill/>
              <a:ln>
                <a:noFill/>
              </a:ln>
              <a:effectLst/>
            </c:spPr>
            <c:txPr>
              <a:bodyPr/>
              <a:lstStyle/>
              <a:p>
                <a:pPr>
                  <a:defRPr sz="1100" b="1" i="0">
                    <a:solidFill>
                      <a:schemeClr val="bg1"/>
                    </a:solidFill>
                    <a:latin typeface="Arial"/>
                    <a:cs typeface="Aria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15:layout/>
              </c:ext>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c:v>
                </c:pt>
                <c:pt idx="1">
                  <c:v>3.2</c:v>
                </c:pt>
                <c:pt idx="2">
                  <c:v>1.4</c:v>
                </c:pt>
                <c:pt idx="3">
                  <c:v>1.2</c:v>
                </c:pt>
              </c:numCache>
            </c:numRef>
          </c:val>
        </c:ser>
        <c:dLbls>
          <c:showLegendKey val="0"/>
          <c:showVal val="0"/>
          <c:showCatName val="1"/>
          <c:showSerName val="0"/>
          <c:showPercent val="1"/>
          <c:showBubbleSize val="0"/>
          <c:showLeaderLines val="1"/>
        </c:dLbls>
        <c:firstSliceAng val="0"/>
        <c:holeSize val="50"/>
      </c:doughnutChart>
      <c:spPr>
        <a:noFill/>
        <a:ln w="25400">
          <a:noFill/>
        </a:ln>
      </c:spPr>
    </c:plotArea>
    <c:plotVisOnly val="1"/>
    <c:dispBlanksAs val="gap"/>
    <c:showDLblsOverMax val="0"/>
  </c:chart>
  <c:txPr>
    <a:bodyPr/>
    <a:lstStyle/>
    <a:p>
      <a:pPr>
        <a:defRPr sz="1800"/>
      </a:pPr>
      <a:endParaRPr lang="es-E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Sheet1!$B$1</c:f>
              <c:strCache>
                <c:ptCount val="1"/>
                <c:pt idx="0">
                  <c:v>Sales</c:v>
                </c:pt>
              </c:strCache>
            </c:strRef>
          </c:tx>
          <c:spPr>
            <a:solidFill>
              <a:srgbClr val="BAD2DA"/>
            </a:solidFill>
            <a:effectLst/>
          </c:spPr>
          <c:dPt>
            <c:idx val="0"/>
            <c:bubble3D val="0"/>
            <c:spPr>
              <a:solidFill>
                <a:srgbClr val="D9D9D9"/>
              </a:solidFill>
              <a:effectLst/>
            </c:spPr>
          </c:dPt>
          <c:dPt>
            <c:idx val="1"/>
            <c:bubble3D val="0"/>
            <c:spPr>
              <a:solidFill>
                <a:srgbClr val="2088C2"/>
              </a:solidFill>
              <a:effectLst/>
            </c:spPr>
          </c:dPt>
          <c:dLbls>
            <c:dLbl>
              <c:idx val="0"/>
              <c:layout>
                <c:manualLayout>
                  <c:x val="-0.230068784505385"/>
                  <c:y val="-0.183623505395159"/>
                </c:manualLayout>
              </c:layout>
              <c:tx>
                <c:rich>
                  <a:bodyPr/>
                  <a:lstStyle/>
                  <a:p>
                    <a:pPr>
                      <a:defRPr sz="1100" b="1" i="0">
                        <a:solidFill>
                          <a:srgbClr val="262626"/>
                        </a:solidFill>
                        <a:latin typeface="Arial"/>
                        <a:cs typeface="Arial"/>
                      </a:defRPr>
                    </a:pPr>
                    <a:r>
                      <a:rPr lang="en-US" sz="1100" b="1" dirty="0">
                        <a:solidFill>
                          <a:srgbClr val="262626"/>
                        </a:solidFill>
                        <a:latin typeface="Arial"/>
                        <a:cs typeface="Arial"/>
                      </a:rPr>
                      <a:t>70%</a:t>
                    </a:r>
                    <a:endParaRPr lang="en-US" dirty="0">
                      <a:solidFill>
                        <a:srgbClr val="262626"/>
                      </a:solidFill>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dLbl>
              <c:idx val="1"/>
              <c:layout>
                <c:manualLayout>
                  <c:x val="0.204016200561137"/>
                  <c:y val="0.120194906192282"/>
                </c:manualLayout>
              </c:layout>
              <c:tx>
                <c:rich>
                  <a:bodyPr/>
                  <a:lstStyle/>
                  <a:p>
                    <a:pPr>
                      <a:defRPr sz="1100" b="1" i="0">
                        <a:solidFill>
                          <a:srgbClr val="FFFFFF"/>
                        </a:solidFill>
                        <a:latin typeface="Arial"/>
                        <a:cs typeface="Arial"/>
                      </a:defRPr>
                    </a:pPr>
                    <a:r>
                      <a:rPr lang="en-US" sz="1100" b="1" dirty="0">
                        <a:latin typeface="Arial"/>
                        <a:cs typeface="Arial"/>
                      </a:rPr>
                      <a:t>30%</a:t>
                    </a:r>
                    <a:endParaRPr lang="en-US" dirty="0">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spPr>
              <a:noFill/>
            </c:spPr>
            <c:txPr>
              <a:bodyPr/>
              <a:lstStyle/>
              <a:p>
                <a:pPr>
                  <a:defRPr sz="1100" b="1">
                    <a:latin typeface="Arial"/>
                    <a:cs typeface="Arial"/>
                  </a:defRPr>
                </a:pPr>
                <a:endParaRPr lang="es-E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7.0</c:v>
                </c:pt>
                <c:pt idx="1">
                  <c:v>3.0</c:v>
                </c:pt>
              </c:numCache>
            </c:numRef>
          </c:val>
        </c:ser>
        <c:dLbls>
          <c:showLegendKey val="0"/>
          <c:showVal val="1"/>
          <c:showCatName val="1"/>
          <c:showSerName val="0"/>
          <c:showPercent val="0"/>
          <c:showBubbleSize val="0"/>
          <c:showLeaderLines val="1"/>
        </c:dLbls>
        <c:firstSliceAng val="0"/>
      </c:pieChart>
    </c:plotArea>
    <c:plotVisOnly val="1"/>
    <c:dispBlanksAs val="gap"/>
    <c:showDLblsOverMax val="0"/>
  </c:chart>
  <c:spPr>
    <a:effectLst/>
  </c:spPr>
  <c:txPr>
    <a:bodyPr/>
    <a:lstStyle/>
    <a:p>
      <a:pPr>
        <a:defRPr sz="1800"/>
      </a:pPr>
      <a:endParaRPr lang="es-E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solidFill>
              <a:srgbClr val="BAD2DA"/>
            </a:solidFill>
            <a:effectLst/>
          </c:spPr>
          <c:dPt>
            <c:idx val="0"/>
            <c:bubble3D val="0"/>
            <c:spPr>
              <a:solidFill>
                <a:sysClr val="window" lastClr="FFFFFF">
                  <a:lumMod val="85000"/>
                </a:sysClr>
              </a:solidFill>
              <a:effectLst/>
            </c:spPr>
          </c:dPt>
          <c:dPt>
            <c:idx val="1"/>
            <c:bubble3D val="0"/>
            <c:spPr>
              <a:solidFill>
                <a:srgbClr val="2088C2"/>
              </a:solidFill>
              <a:effectLst/>
            </c:spPr>
          </c:dPt>
          <c:dLbls>
            <c:dLbl>
              <c:idx val="0"/>
              <c:layout>
                <c:manualLayout>
                  <c:x val="-0.270298669562856"/>
                  <c:y val="0.00156216584038106"/>
                </c:manualLayout>
              </c:layout>
              <c:tx>
                <c:rich>
                  <a:bodyPr/>
                  <a:lstStyle/>
                  <a:p>
                    <a:pPr>
                      <a:defRPr sz="1100" b="1" i="0">
                        <a:solidFill>
                          <a:srgbClr val="262626"/>
                        </a:solidFill>
                        <a:latin typeface="Arial"/>
                        <a:cs typeface="Arial"/>
                      </a:defRPr>
                    </a:pPr>
                    <a:r>
                      <a:rPr lang="en-US" sz="1100" b="1" i="0" dirty="0">
                        <a:solidFill>
                          <a:srgbClr val="262626"/>
                        </a:solidFill>
                        <a:latin typeface="Arial"/>
                        <a:cs typeface="Arial"/>
                      </a:rPr>
                      <a:t>50%</a:t>
                    </a:r>
                    <a:endParaRPr lang="en-US" dirty="0">
                      <a:solidFill>
                        <a:srgbClr val="262626"/>
                      </a:solidFill>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dLbl>
              <c:idx val="1"/>
              <c:layout>
                <c:manualLayout>
                  <c:x val="0.279387727396144"/>
                  <c:y val="0.00555555555555555"/>
                </c:manualLayout>
              </c:layout>
              <c:tx>
                <c:rich>
                  <a:bodyPr/>
                  <a:lstStyle/>
                  <a:p>
                    <a:pPr>
                      <a:defRPr sz="1100" b="1" i="0">
                        <a:solidFill>
                          <a:schemeClr val="bg1"/>
                        </a:solidFill>
                        <a:latin typeface="Arial"/>
                        <a:cs typeface="Arial"/>
                      </a:defRPr>
                    </a:pPr>
                    <a:r>
                      <a:rPr lang="en-US" sz="1100" b="1" i="0" dirty="0">
                        <a:latin typeface="Arial"/>
                        <a:cs typeface="Arial"/>
                      </a:rPr>
                      <a:t>50%</a:t>
                    </a:r>
                    <a:endParaRPr lang="en-US" dirty="0">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spPr>
              <a:solidFill>
                <a:srgbClr val="1399EE"/>
              </a:solidFill>
            </c:spPr>
            <c:txPr>
              <a:bodyPr/>
              <a:lstStyle/>
              <a:p>
                <a:pPr>
                  <a:defRPr sz="1100" b="1" i="0">
                    <a:latin typeface="Arial"/>
                    <a:cs typeface="Arial"/>
                  </a:defRPr>
                </a:pPr>
                <a:endParaRPr lang="es-E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5.0</c:v>
                </c:pt>
                <c:pt idx="1">
                  <c:v>5.0</c:v>
                </c:pt>
              </c:numCache>
            </c:numRef>
          </c:val>
        </c:ser>
        <c:dLbls>
          <c:showLegendKey val="0"/>
          <c:showVal val="1"/>
          <c:showCatName val="1"/>
          <c:showSerName val="0"/>
          <c:showPercent val="0"/>
          <c:showBubbleSize val="0"/>
          <c:showLeaderLines val="1"/>
        </c:dLbls>
        <c:firstSliceAng val="0"/>
      </c:pieChart>
    </c:plotArea>
    <c:plotVisOnly val="1"/>
    <c:dispBlanksAs val="gap"/>
    <c:showDLblsOverMax val="0"/>
  </c:chart>
  <c:spPr>
    <a:effectLst/>
  </c:spPr>
  <c:txPr>
    <a:bodyPr/>
    <a:lstStyle/>
    <a:p>
      <a:pPr>
        <a:defRPr sz="1800"/>
      </a:pPr>
      <a:endParaRPr lang="es-E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solidFill>
              <a:srgbClr val="BAD2DA"/>
            </a:solidFill>
            <a:effectLst/>
          </c:spPr>
          <c:dPt>
            <c:idx val="0"/>
            <c:bubble3D val="0"/>
            <c:spPr>
              <a:solidFill>
                <a:sysClr val="window" lastClr="FFFFFF">
                  <a:lumMod val="85000"/>
                </a:sysClr>
              </a:solidFill>
              <a:effectLst/>
            </c:spPr>
          </c:dPt>
          <c:dPt>
            <c:idx val="1"/>
            <c:bubble3D val="0"/>
            <c:spPr>
              <a:solidFill>
                <a:srgbClr val="2088C2"/>
              </a:solidFill>
              <a:effectLst/>
            </c:spPr>
          </c:dPt>
          <c:dLbls>
            <c:dLbl>
              <c:idx val="0"/>
              <c:layout>
                <c:manualLayout>
                  <c:x val="-0.161103719793646"/>
                  <c:y val="-0.257697093418878"/>
                </c:manualLayout>
              </c:layout>
              <c:tx>
                <c:rich>
                  <a:bodyPr/>
                  <a:lstStyle/>
                  <a:p>
                    <a:pPr>
                      <a:defRPr sz="1100" b="1" i="0">
                        <a:solidFill>
                          <a:srgbClr val="262626"/>
                        </a:solidFill>
                        <a:latin typeface="Arial"/>
                        <a:cs typeface="Arial"/>
                      </a:defRPr>
                    </a:pPr>
                    <a:r>
                      <a:rPr lang="en-US" sz="1100" b="1" dirty="0">
                        <a:solidFill>
                          <a:srgbClr val="262626"/>
                        </a:solidFill>
                        <a:latin typeface="Arial"/>
                        <a:cs typeface="Arial"/>
                      </a:rPr>
                      <a:t>90%</a:t>
                    </a:r>
                    <a:endParaRPr lang="en-US" dirty="0">
                      <a:solidFill>
                        <a:srgbClr val="262626"/>
                      </a:solidFill>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dLbl>
              <c:idx val="1"/>
              <c:delete val="1"/>
              <c:extLst>
                <c:ext xmlns:c15="http://schemas.microsoft.com/office/drawing/2012/chart" uri="{CE6537A1-D6FC-4f65-9D91-7224C49458BB}">
                  <c15:layout/>
                </c:ext>
              </c:extLst>
            </c:dLbl>
            <c:spPr>
              <a:solidFill>
                <a:srgbClr val="52658D"/>
              </a:solidFill>
            </c:spPr>
            <c:txPr>
              <a:bodyPr/>
              <a:lstStyle/>
              <a:p>
                <a:pPr>
                  <a:defRPr sz="1100" b="1">
                    <a:solidFill>
                      <a:schemeClr val="bg1"/>
                    </a:solidFill>
                    <a:latin typeface="Arial"/>
                    <a:cs typeface="Arial"/>
                  </a:defRPr>
                </a:pPr>
                <a:endParaRPr lang="es-E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9.0</c:v>
                </c:pt>
                <c:pt idx="1">
                  <c:v>1.0</c:v>
                </c:pt>
              </c:numCache>
            </c:numRef>
          </c:val>
        </c:ser>
        <c:dLbls>
          <c:showLegendKey val="0"/>
          <c:showVal val="1"/>
          <c:showCatName val="1"/>
          <c:showSerName val="0"/>
          <c:showPercent val="0"/>
          <c:showBubbleSize val="0"/>
          <c:showLeaderLines val="0"/>
        </c:dLbls>
        <c:firstSliceAng val="0"/>
      </c:pieChart>
    </c:plotArea>
    <c:plotVisOnly val="1"/>
    <c:dispBlanksAs val="gap"/>
    <c:showDLblsOverMax val="0"/>
  </c:chart>
  <c:spPr>
    <a:effectLst/>
  </c:spPr>
  <c:txPr>
    <a:bodyPr/>
    <a:lstStyle/>
    <a:p>
      <a:pPr>
        <a:defRPr sz="1800"/>
      </a:pPr>
      <a:endParaRPr lang="es-E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solidFill>
              <a:srgbClr val="BAD2DA"/>
            </a:solidFill>
            <a:effectLst/>
          </c:spPr>
          <c:dPt>
            <c:idx val="0"/>
            <c:bubble3D val="0"/>
            <c:spPr>
              <a:solidFill>
                <a:srgbClr val="D9D9D9"/>
              </a:solidFill>
              <a:effectLst/>
            </c:spPr>
          </c:dPt>
          <c:dPt>
            <c:idx val="1"/>
            <c:bubble3D val="0"/>
            <c:spPr>
              <a:solidFill>
                <a:srgbClr val="2088C2"/>
              </a:solidFill>
              <a:effectLst/>
            </c:spPr>
          </c:dPt>
          <c:dLbls>
            <c:dLbl>
              <c:idx val="0"/>
              <c:layout>
                <c:manualLayout>
                  <c:x val="-0.247310616345371"/>
                  <c:y val="-0.0910304267522116"/>
                </c:manualLayout>
              </c:layout>
              <c:tx>
                <c:rich>
                  <a:bodyPr/>
                  <a:lstStyle/>
                  <a:p>
                    <a:pPr>
                      <a:defRPr sz="1100" b="1" i="0">
                        <a:solidFill>
                          <a:srgbClr val="262626"/>
                        </a:solidFill>
                        <a:latin typeface="Arial"/>
                        <a:cs typeface="Arial"/>
                      </a:defRPr>
                    </a:pPr>
                    <a:r>
                      <a:rPr lang="en-US" sz="1100" b="1" dirty="0">
                        <a:solidFill>
                          <a:srgbClr val="262626"/>
                        </a:solidFill>
                        <a:latin typeface="Arial"/>
                        <a:cs typeface="Arial"/>
                      </a:rPr>
                      <a:t>60%</a:t>
                    </a:r>
                    <a:endParaRPr lang="en-US" dirty="0">
                      <a:solidFill>
                        <a:srgbClr val="262626"/>
                      </a:solidFill>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dLbl>
              <c:idx val="1"/>
              <c:layout>
                <c:manualLayout>
                  <c:x val="0.251892931487012"/>
                  <c:y val="0.0661509672402061"/>
                </c:manualLayout>
              </c:layout>
              <c:tx>
                <c:rich>
                  <a:bodyPr/>
                  <a:lstStyle/>
                  <a:p>
                    <a:pPr>
                      <a:defRPr sz="1100" b="1" i="0">
                        <a:solidFill>
                          <a:srgbClr val="FFFFFF"/>
                        </a:solidFill>
                        <a:latin typeface="Arial"/>
                        <a:cs typeface="Arial"/>
                      </a:defRPr>
                    </a:pPr>
                    <a:r>
                      <a:rPr lang="en-US" sz="1100" b="1" dirty="0">
                        <a:latin typeface="Arial"/>
                        <a:cs typeface="Arial"/>
                      </a:rPr>
                      <a:t>40%</a:t>
                    </a:r>
                    <a:endParaRPr lang="en-US" dirty="0">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spPr>
              <a:noFill/>
            </c:spPr>
            <c:txPr>
              <a:bodyPr/>
              <a:lstStyle/>
              <a:p>
                <a:pPr>
                  <a:defRPr sz="1100" b="1">
                    <a:latin typeface="Arial"/>
                    <a:cs typeface="Arial"/>
                  </a:defRPr>
                </a:pPr>
                <a:endParaRPr lang="es-E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1"/>
          <c:showCatName val="1"/>
          <c:showSerName val="0"/>
          <c:showPercent val="0"/>
          <c:showBubbleSize val="0"/>
          <c:showLeaderLines val="1"/>
        </c:dLbls>
        <c:firstSliceAng val="0"/>
      </c:pieChart>
    </c:plotArea>
    <c:plotVisOnly val="1"/>
    <c:dispBlanksAs val="gap"/>
    <c:showDLblsOverMax val="0"/>
  </c:chart>
  <c:spPr>
    <a:effectLst/>
  </c:spPr>
  <c:txPr>
    <a:bodyPr/>
    <a:lstStyle/>
    <a:p>
      <a:pPr>
        <a:defRPr sz="1800"/>
      </a:pPr>
      <a:endParaRPr lang="es-E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49367125984252"/>
          <c:y val="0.168488313960755"/>
          <c:w val="0.950632874015748"/>
          <c:h val="0.696954130733658"/>
        </c:manualLayout>
      </c:layout>
      <c:lineChart>
        <c:grouping val="standard"/>
        <c:varyColors val="0"/>
        <c:ser>
          <c:idx val="0"/>
          <c:order val="0"/>
          <c:tx>
            <c:strRef>
              <c:f>Sheet1!$B$1</c:f>
              <c:strCache>
                <c:ptCount val="1"/>
                <c:pt idx="0">
                  <c:v>Series 1</c:v>
                </c:pt>
              </c:strCache>
            </c:strRef>
          </c:tx>
          <c:spPr>
            <a:ln w="19050" cmpd="sng">
              <a:solidFill>
                <a:srgbClr val="2088C2"/>
              </a:solidFill>
            </a:ln>
          </c:spPr>
          <c:marker>
            <c:symbol val="circle"/>
            <c:size val="7"/>
            <c:spPr>
              <a:solidFill>
                <a:sysClr val="window" lastClr="FFFFFF">
                  <a:lumMod val="95000"/>
                </a:sysClr>
              </a:solidFill>
              <a:ln w="19050" cmpd="sng">
                <a:solidFill>
                  <a:srgbClr val="2088C2"/>
                </a:solidFill>
              </a:ln>
            </c:spPr>
          </c:marker>
          <c:dLbls>
            <c:dLbl>
              <c:idx val="3"/>
              <c:layout>
                <c:manualLayout>
                  <c:x val="-0.0209614501312337"/>
                  <c:y val="-0.0505952380952381"/>
                </c:manualLayout>
              </c:layout>
              <c:dLblPos val="r"/>
              <c:showLegendKey val="0"/>
              <c:showVal val="1"/>
              <c:showCatName val="0"/>
              <c:showSerName val="0"/>
              <c:showPercent val="0"/>
              <c:showBubbleSize val="0"/>
            </c:dLbl>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Sheet1!$A$2:$A$11</c:f>
              <c:strCache>
                <c:ptCount val="10"/>
                <c:pt idx="0">
                  <c:v>RG</c:v>
                </c:pt>
                <c:pt idx="1">
                  <c:v>DP</c:v>
                </c:pt>
                <c:pt idx="2">
                  <c:v>FP</c:v>
                </c:pt>
                <c:pt idx="3">
                  <c:v>GH</c:v>
                </c:pt>
                <c:pt idx="4">
                  <c:v>JK</c:v>
                </c:pt>
                <c:pt idx="5">
                  <c:v>LZ</c:v>
                </c:pt>
                <c:pt idx="6">
                  <c:v>XC</c:v>
                </c:pt>
                <c:pt idx="7">
                  <c:v>VB</c:v>
                </c:pt>
                <c:pt idx="8">
                  <c:v>NM</c:v>
                </c:pt>
                <c:pt idx="9">
                  <c:v>QW</c:v>
                </c:pt>
              </c:strCache>
            </c:strRef>
          </c:cat>
          <c:val>
            <c:numRef>
              <c:f>Sheet1!$B$2:$B$11</c:f>
              <c:numCache>
                <c:formatCode>General</c:formatCode>
                <c:ptCount val="10"/>
                <c:pt idx="0">
                  <c:v>32.0</c:v>
                </c:pt>
                <c:pt idx="1">
                  <c:v>32.0</c:v>
                </c:pt>
                <c:pt idx="2">
                  <c:v>28.0</c:v>
                </c:pt>
                <c:pt idx="3">
                  <c:v>12.0</c:v>
                </c:pt>
                <c:pt idx="4">
                  <c:v>15.0</c:v>
                </c:pt>
                <c:pt idx="5">
                  <c:v>7.6</c:v>
                </c:pt>
                <c:pt idx="6">
                  <c:v>2.2</c:v>
                </c:pt>
                <c:pt idx="7">
                  <c:v>7.0</c:v>
                </c:pt>
                <c:pt idx="8">
                  <c:v>16.0</c:v>
                </c:pt>
                <c:pt idx="9">
                  <c:v>15.0</c:v>
                </c:pt>
              </c:numCache>
            </c:numRef>
          </c:val>
          <c:smooth val="0"/>
        </c:ser>
        <c:dLbls>
          <c:showLegendKey val="0"/>
          <c:showVal val="0"/>
          <c:showCatName val="0"/>
          <c:showSerName val="0"/>
          <c:showPercent val="0"/>
          <c:showBubbleSize val="0"/>
        </c:dLbls>
        <c:dropLines>
          <c:spPr>
            <a:ln>
              <a:noFill/>
            </a:ln>
          </c:spPr>
        </c:dropLines>
        <c:marker val="1"/>
        <c:smooth val="0"/>
        <c:axId val="-2089969752"/>
        <c:axId val="-2089926696"/>
      </c:lineChart>
      <c:catAx>
        <c:axId val="-2089969752"/>
        <c:scaling>
          <c:orientation val="minMax"/>
        </c:scaling>
        <c:delete val="0"/>
        <c:axPos val="b"/>
        <c:numFmt formatCode="General" sourceLinked="1"/>
        <c:majorTickMark val="none"/>
        <c:minorTickMark val="none"/>
        <c:tickLblPos val="nextTo"/>
        <c:spPr>
          <a:ln>
            <a:noFill/>
          </a:ln>
        </c:spPr>
        <c:crossAx val="-2089926696"/>
        <c:crosses val="autoZero"/>
        <c:auto val="1"/>
        <c:lblAlgn val="ctr"/>
        <c:lblOffset val="100"/>
        <c:noMultiLvlLbl val="0"/>
      </c:catAx>
      <c:valAx>
        <c:axId val="-2089926696"/>
        <c:scaling>
          <c:orientation val="minMax"/>
        </c:scaling>
        <c:delete val="0"/>
        <c:axPos val="l"/>
        <c:majorGridlines>
          <c:spPr>
            <a:ln>
              <a:noFill/>
            </a:ln>
          </c:spPr>
        </c:majorGridlines>
        <c:numFmt formatCode="General" sourceLinked="1"/>
        <c:majorTickMark val="none"/>
        <c:minorTickMark val="none"/>
        <c:tickLblPos val="nextTo"/>
        <c:spPr>
          <a:ln>
            <a:noFill/>
          </a:ln>
        </c:spPr>
        <c:crossAx val="-2089969752"/>
        <c:crosses val="autoZero"/>
        <c:crossBetween val="between"/>
      </c:valAx>
      <c:spPr>
        <a:ln>
          <a:noFill/>
        </a:ln>
      </c:spPr>
    </c:plotArea>
    <c:plotVisOnly val="1"/>
    <c:dispBlanksAs val="zero"/>
    <c:showDLblsOverMax val="0"/>
  </c:chart>
  <c:spPr>
    <a:noFill/>
    <a:ln>
      <a:noFill/>
    </a:ln>
  </c:spPr>
  <c:txPr>
    <a:bodyPr/>
    <a:lstStyle/>
    <a:p>
      <a:pPr>
        <a:defRPr sz="1000">
          <a:solidFill>
            <a:schemeClr val="bg1">
              <a:lumMod val="75000"/>
            </a:schemeClr>
          </a:solidFill>
          <a:latin typeface="Arial"/>
          <a:cs typeface="Arial"/>
        </a:defRPr>
      </a:pPr>
      <a:endParaRPr lang="es-E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38650724215"/>
          <c:y val="0.358964544206477"/>
          <c:w val="0.866662899776417"/>
          <c:h val="0.506477816115444"/>
        </c:manualLayout>
      </c:layout>
      <c:barChart>
        <c:barDir val="col"/>
        <c:grouping val="clustered"/>
        <c:varyColors val="0"/>
        <c:ser>
          <c:idx val="0"/>
          <c:order val="0"/>
          <c:tx>
            <c:strRef>
              <c:f>Sheet1!$B$1</c:f>
              <c:strCache>
                <c:ptCount val="1"/>
                <c:pt idx="0">
                  <c:v>Series 1</c:v>
                </c:pt>
              </c:strCache>
            </c:strRef>
          </c:tx>
          <c:spPr>
            <a:solidFill>
              <a:srgbClr val="52658D"/>
            </a:solidFill>
            <a:ln w="19050" cmpd="sng">
              <a:noFill/>
            </a:ln>
          </c:spPr>
          <c:invertIfNegative val="0"/>
          <c:dPt>
            <c:idx val="0"/>
            <c:invertIfNegative val="0"/>
            <c:bubble3D val="0"/>
            <c:spPr>
              <a:solidFill>
                <a:srgbClr val="262626"/>
              </a:solidFill>
              <a:ln w="19050" cmpd="sng">
                <a:noFill/>
              </a:ln>
            </c:spPr>
          </c:dPt>
          <c:dPt>
            <c:idx val="1"/>
            <c:invertIfNegative val="0"/>
            <c:bubble3D val="0"/>
            <c:spPr>
              <a:solidFill>
                <a:srgbClr val="262626"/>
              </a:solidFill>
              <a:ln w="19050" cmpd="sng">
                <a:noFill/>
              </a:ln>
            </c:spPr>
          </c:dPt>
          <c:dPt>
            <c:idx val="2"/>
            <c:invertIfNegative val="0"/>
            <c:bubble3D val="0"/>
            <c:spPr>
              <a:solidFill>
                <a:srgbClr val="2088C2"/>
              </a:solidFill>
              <a:ln w="19050" cmpd="sng">
                <a:noFill/>
              </a:ln>
            </c:spPr>
          </c:dPt>
          <c:dPt>
            <c:idx val="3"/>
            <c:invertIfNegative val="0"/>
            <c:bubble3D val="0"/>
            <c:spPr>
              <a:solidFill>
                <a:srgbClr val="262626"/>
              </a:solidFill>
              <a:ln w="19050" cmpd="sng">
                <a:noFill/>
              </a:ln>
            </c:spPr>
          </c:dPt>
          <c:dPt>
            <c:idx val="4"/>
            <c:invertIfNegative val="0"/>
            <c:bubble3D val="0"/>
            <c:spPr>
              <a:solidFill>
                <a:srgbClr val="262626"/>
              </a:solidFill>
              <a:ln w="19050" cmpd="sng">
                <a:noFill/>
              </a:ln>
            </c:spPr>
          </c:dPt>
          <c:dPt>
            <c:idx val="5"/>
            <c:invertIfNegative val="0"/>
            <c:bubble3D val="0"/>
          </c:dPt>
          <c:dPt>
            <c:idx val="6"/>
            <c:invertIfNegative val="0"/>
            <c:bubble3D val="0"/>
          </c:dPt>
          <c:dPt>
            <c:idx val="7"/>
            <c:invertIfNegative val="0"/>
            <c:bubble3D val="0"/>
          </c:dPt>
          <c:dPt>
            <c:idx val="8"/>
            <c:invertIfNegative val="0"/>
            <c:bubble3D val="0"/>
          </c:dPt>
          <c:dPt>
            <c:idx val="9"/>
            <c:invertIfNegative val="0"/>
            <c:bubble3D val="0"/>
          </c:dPt>
          <c:cat>
            <c:strRef>
              <c:f>Sheet1!$A$2:$A$6</c:f>
              <c:strCache>
                <c:ptCount val="5"/>
                <c:pt idx="0">
                  <c:v>RG</c:v>
                </c:pt>
                <c:pt idx="1">
                  <c:v>DP</c:v>
                </c:pt>
                <c:pt idx="2">
                  <c:v>FP</c:v>
                </c:pt>
                <c:pt idx="3">
                  <c:v>GH</c:v>
                </c:pt>
                <c:pt idx="4">
                  <c:v>JK</c:v>
                </c:pt>
              </c:strCache>
            </c:strRef>
          </c:cat>
          <c:val>
            <c:numRef>
              <c:f>Sheet1!$B$2:$B$6</c:f>
              <c:numCache>
                <c:formatCode>General</c:formatCode>
                <c:ptCount val="5"/>
                <c:pt idx="0">
                  <c:v>32.0</c:v>
                </c:pt>
                <c:pt idx="1">
                  <c:v>32.0</c:v>
                </c:pt>
                <c:pt idx="2">
                  <c:v>28.0</c:v>
                </c:pt>
                <c:pt idx="3">
                  <c:v>12.0</c:v>
                </c:pt>
                <c:pt idx="4">
                  <c:v>15.0</c:v>
                </c:pt>
              </c:numCache>
            </c:numRef>
          </c:val>
        </c:ser>
        <c:dLbls>
          <c:showLegendKey val="0"/>
          <c:showVal val="0"/>
          <c:showCatName val="0"/>
          <c:showSerName val="0"/>
          <c:showPercent val="0"/>
          <c:showBubbleSize val="0"/>
        </c:dLbls>
        <c:gapWidth val="150"/>
        <c:axId val="-2079218808"/>
        <c:axId val="-2079222392"/>
      </c:barChart>
      <c:catAx>
        <c:axId val="-2079218808"/>
        <c:scaling>
          <c:orientation val="minMax"/>
        </c:scaling>
        <c:delete val="0"/>
        <c:axPos val="b"/>
        <c:numFmt formatCode="General" sourceLinked="1"/>
        <c:majorTickMark val="none"/>
        <c:minorTickMark val="none"/>
        <c:tickLblPos val="nextTo"/>
        <c:spPr>
          <a:ln>
            <a:noFill/>
          </a:ln>
        </c:spPr>
        <c:txPr>
          <a:bodyPr/>
          <a:lstStyle/>
          <a:p>
            <a:pPr>
              <a:defRPr sz="1000">
                <a:solidFill>
                  <a:schemeClr val="bg1">
                    <a:lumMod val="75000"/>
                  </a:schemeClr>
                </a:solidFill>
                <a:latin typeface="Arial"/>
                <a:cs typeface="Arial"/>
              </a:defRPr>
            </a:pPr>
            <a:endParaRPr lang="es-ES"/>
          </a:p>
        </c:txPr>
        <c:crossAx val="-2079222392"/>
        <c:crosses val="autoZero"/>
        <c:auto val="1"/>
        <c:lblAlgn val="ctr"/>
        <c:lblOffset val="100"/>
        <c:noMultiLvlLbl val="0"/>
      </c:catAx>
      <c:valAx>
        <c:axId val="-2079222392"/>
        <c:scaling>
          <c:orientation val="minMax"/>
        </c:scaling>
        <c:delete val="0"/>
        <c:axPos val="l"/>
        <c:majorGridlines>
          <c:spPr>
            <a:ln>
              <a:noFill/>
            </a:ln>
          </c:spPr>
        </c:majorGridlines>
        <c:numFmt formatCode="General" sourceLinked="1"/>
        <c:majorTickMark val="none"/>
        <c:minorTickMark val="none"/>
        <c:tickLblPos val="nextTo"/>
        <c:spPr>
          <a:ln>
            <a:noFill/>
          </a:ln>
        </c:spPr>
        <c:txPr>
          <a:bodyPr/>
          <a:lstStyle/>
          <a:p>
            <a:pPr>
              <a:defRPr>
                <a:solidFill>
                  <a:srgbClr val="B2B2B2"/>
                </a:solidFill>
                <a:latin typeface="Arial"/>
                <a:cs typeface="Arial"/>
              </a:defRPr>
            </a:pPr>
            <a:endParaRPr lang="es-ES"/>
          </a:p>
        </c:txPr>
        <c:crossAx val="-2079218808"/>
        <c:crosses val="autoZero"/>
        <c:crossBetween val="between"/>
      </c:valAx>
      <c:spPr>
        <a:ln>
          <a:noFill/>
        </a:ln>
      </c:spPr>
    </c:plotArea>
    <c:plotVisOnly val="1"/>
    <c:dispBlanksAs val="zero"/>
    <c:showDLblsOverMax val="0"/>
  </c:chart>
  <c:spPr>
    <a:noFill/>
    <a:ln>
      <a:noFill/>
    </a:ln>
  </c:spPr>
  <c:txPr>
    <a:bodyPr/>
    <a:lstStyle/>
    <a:p>
      <a:pPr>
        <a:defRPr sz="1100">
          <a:solidFill>
            <a:srgbClr val="17252F"/>
          </a:solidFill>
        </a:defRPr>
      </a:pPr>
      <a:endParaRPr lang="es-E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38650724215"/>
          <c:y val="0.358964544206477"/>
          <c:w val="0.866662899776417"/>
          <c:h val="0.506477816115444"/>
        </c:manualLayout>
      </c:layout>
      <c:barChart>
        <c:barDir val="col"/>
        <c:grouping val="clustered"/>
        <c:varyColors val="0"/>
        <c:ser>
          <c:idx val="0"/>
          <c:order val="0"/>
          <c:tx>
            <c:strRef>
              <c:f>Sheet1!$B$1</c:f>
              <c:strCache>
                <c:ptCount val="1"/>
                <c:pt idx="0">
                  <c:v>Series 1</c:v>
                </c:pt>
              </c:strCache>
            </c:strRef>
          </c:tx>
          <c:spPr>
            <a:solidFill>
              <a:srgbClr val="52658D"/>
            </a:solidFill>
            <a:ln w="19050" cmpd="sng">
              <a:noFill/>
            </a:ln>
          </c:spPr>
          <c:invertIfNegative val="0"/>
          <c:dPt>
            <c:idx val="0"/>
            <c:invertIfNegative val="0"/>
            <c:bubble3D val="0"/>
            <c:spPr>
              <a:solidFill>
                <a:srgbClr val="262626"/>
              </a:solidFill>
              <a:ln w="19050" cmpd="sng">
                <a:noFill/>
              </a:ln>
            </c:spPr>
          </c:dPt>
          <c:dPt>
            <c:idx val="1"/>
            <c:invertIfNegative val="0"/>
            <c:bubble3D val="0"/>
            <c:spPr>
              <a:solidFill>
                <a:srgbClr val="262626"/>
              </a:solidFill>
              <a:ln w="19050" cmpd="sng">
                <a:noFill/>
              </a:ln>
            </c:spPr>
          </c:dPt>
          <c:dPt>
            <c:idx val="2"/>
            <c:invertIfNegative val="0"/>
            <c:bubble3D val="0"/>
            <c:spPr>
              <a:solidFill>
                <a:srgbClr val="13983F"/>
              </a:solidFill>
              <a:ln w="19050" cmpd="sng">
                <a:noFill/>
              </a:ln>
            </c:spPr>
          </c:dPt>
          <c:dPt>
            <c:idx val="3"/>
            <c:invertIfNegative val="0"/>
            <c:bubble3D val="0"/>
            <c:spPr>
              <a:solidFill>
                <a:srgbClr val="262626"/>
              </a:solidFill>
              <a:ln w="19050" cmpd="sng">
                <a:noFill/>
              </a:ln>
            </c:spPr>
          </c:dPt>
          <c:dPt>
            <c:idx val="4"/>
            <c:invertIfNegative val="0"/>
            <c:bubble3D val="0"/>
            <c:spPr>
              <a:solidFill>
                <a:srgbClr val="262626"/>
              </a:solidFill>
              <a:ln w="19050" cmpd="sng">
                <a:noFill/>
              </a:ln>
            </c:spPr>
          </c:dPt>
          <c:dPt>
            <c:idx val="5"/>
            <c:invertIfNegative val="0"/>
            <c:bubble3D val="0"/>
          </c:dPt>
          <c:dPt>
            <c:idx val="6"/>
            <c:invertIfNegative val="0"/>
            <c:bubble3D val="0"/>
          </c:dPt>
          <c:dPt>
            <c:idx val="7"/>
            <c:invertIfNegative val="0"/>
            <c:bubble3D val="0"/>
          </c:dPt>
          <c:dPt>
            <c:idx val="8"/>
            <c:invertIfNegative val="0"/>
            <c:bubble3D val="0"/>
          </c:dPt>
          <c:dPt>
            <c:idx val="9"/>
            <c:invertIfNegative val="0"/>
            <c:bubble3D val="0"/>
          </c:dPt>
          <c:cat>
            <c:strRef>
              <c:f>Sheet1!$A$2:$A$6</c:f>
              <c:strCache>
                <c:ptCount val="5"/>
                <c:pt idx="0">
                  <c:v>RG</c:v>
                </c:pt>
                <c:pt idx="1">
                  <c:v>DP</c:v>
                </c:pt>
                <c:pt idx="2">
                  <c:v>FP</c:v>
                </c:pt>
                <c:pt idx="3">
                  <c:v>GH</c:v>
                </c:pt>
                <c:pt idx="4">
                  <c:v>JK</c:v>
                </c:pt>
              </c:strCache>
            </c:strRef>
          </c:cat>
          <c:val>
            <c:numRef>
              <c:f>Sheet1!$B$2:$B$6</c:f>
              <c:numCache>
                <c:formatCode>General</c:formatCode>
                <c:ptCount val="5"/>
                <c:pt idx="0">
                  <c:v>32.0</c:v>
                </c:pt>
                <c:pt idx="1">
                  <c:v>32.0</c:v>
                </c:pt>
                <c:pt idx="2">
                  <c:v>28.0</c:v>
                </c:pt>
                <c:pt idx="3">
                  <c:v>12.0</c:v>
                </c:pt>
                <c:pt idx="4">
                  <c:v>15.0</c:v>
                </c:pt>
              </c:numCache>
            </c:numRef>
          </c:val>
        </c:ser>
        <c:dLbls>
          <c:showLegendKey val="0"/>
          <c:showVal val="0"/>
          <c:showCatName val="0"/>
          <c:showSerName val="0"/>
          <c:showPercent val="0"/>
          <c:showBubbleSize val="0"/>
        </c:dLbls>
        <c:gapWidth val="150"/>
        <c:axId val="-2079263704"/>
        <c:axId val="-2079267288"/>
      </c:barChart>
      <c:catAx>
        <c:axId val="-2079263704"/>
        <c:scaling>
          <c:orientation val="minMax"/>
        </c:scaling>
        <c:delete val="0"/>
        <c:axPos val="b"/>
        <c:numFmt formatCode="General" sourceLinked="1"/>
        <c:majorTickMark val="none"/>
        <c:minorTickMark val="none"/>
        <c:tickLblPos val="nextTo"/>
        <c:spPr>
          <a:ln>
            <a:noFill/>
          </a:ln>
        </c:spPr>
        <c:txPr>
          <a:bodyPr/>
          <a:lstStyle/>
          <a:p>
            <a:pPr>
              <a:defRPr sz="1000">
                <a:solidFill>
                  <a:schemeClr val="bg1">
                    <a:lumMod val="75000"/>
                  </a:schemeClr>
                </a:solidFill>
                <a:latin typeface="Arial"/>
                <a:cs typeface="Arial"/>
              </a:defRPr>
            </a:pPr>
            <a:endParaRPr lang="es-ES"/>
          </a:p>
        </c:txPr>
        <c:crossAx val="-2079267288"/>
        <c:crosses val="autoZero"/>
        <c:auto val="1"/>
        <c:lblAlgn val="ctr"/>
        <c:lblOffset val="100"/>
        <c:noMultiLvlLbl val="0"/>
      </c:catAx>
      <c:valAx>
        <c:axId val="-2079267288"/>
        <c:scaling>
          <c:orientation val="minMax"/>
        </c:scaling>
        <c:delete val="0"/>
        <c:axPos val="l"/>
        <c:majorGridlines>
          <c:spPr>
            <a:ln>
              <a:noFill/>
            </a:ln>
          </c:spPr>
        </c:majorGridlines>
        <c:numFmt formatCode="General" sourceLinked="1"/>
        <c:majorTickMark val="none"/>
        <c:minorTickMark val="none"/>
        <c:tickLblPos val="nextTo"/>
        <c:spPr>
          <a:ln>
            <a:noFill/>
          </a:ln>
        </c:spPr>
        <c:txPr>
          <a:bodyPr/>
          <a:lstStyle/>
          <a:p>
            <a:pPr>
              <a:defRPr>
                <a:solidFill>
                  <a:srgbClr val="B2B2B2"/>
                </a:solidFill>
                <a:latin typeface="Arial"/>
                <a:cs typeface="Arial"/>
              </a:defRPr>
            </a:pPr>
            <a:endParaRPr lang="es-ES"/>
          </a:p>
        </c:txPr>
        <c:crossAx val="-2079263704"/>
        <c:crosses val="autoZero"/>
        <c:crossBetween val="between"/>
      </c:valAx>
      <c:spPr>
        <a:ln>
          <a:noFill/>
        </a:ln>
      </c:spPr>
    </c:plotArea>
    <c:plotVisOnly val="1"/>
    <c:dispBlanksAs val="zero"/>
    <c:showDLblsOverMax val="0"/>
  </c:chart>
  <c:spPr>
    <a:noFill/>
    <a:ln>
      <a:noFill/>
    </a:ln>
  </c:spPr>
  <c:txPr>
    <a:bodyPr/>
    <a:lstStyle/>
    <a:p>
      <a:pPr>
        <a:defRPr sz="1100">
          <a:solidFill>
            <a:srgbClr val="17252F"/>
          </a:solidFill>
        </a:defRPr>
      </a:pPr>
      <a:endParaRPr lang="es-ES"/>
    </a:p>
  </c:txPr>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0.32</cdr:x>
      <cdr:y>0.25</cdr:y>
    </cdr:from>
    <cdr:to>
      <cdr:x>0.7</cdr:x>
      <cdr:y>0.7</cdr:y>
    </cdr:to>
    <cdr:sp macro="" textlink="">
      <cdr:nvSpPr>
        <cdr:cNvPr id="2" name="TextBox 1"/>
        <cdr:cNvSpPr txBox="1"/>
      </cdr:nvSpPr>
      <cdr:spPr>
        <a:xfrm xmlns:a="http://schemas.openxmlformats.org/drawingml/2006/main">
          <a:off x="1219200" y="762000"/>
          <a:ext cx="1447800" cy="13716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JM" sz="1100" dirty="0">
            <a:latin typeface="Calibri"/>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93954A-C201-EB40-9459-342C786798D2}" type="datetimeFigureOut">
              <a:rPr lang="en-US" smtClean="0"/>
              <a:t>26/09/14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52853C-6216-544B-82BE-E4DDDB9FF424}" type="slidenum">
              <a:rPr lang="en-US" smtClean="0"/>
              <a:t>‹Nr.›</a:t>
            </a:fld>
            <a:endParaRPr lang="en-US" dirty="0"/>
          </a:p>
        </p:txBody>
      </p:sp>
    </p:spTree>
    <p:extLst>
      <p:ext uri="{BB962C8B-B14F-4D97-AF65-F5344CB8AC3E}">
        <p14:creationId xmlns:p14="http://schemas.microsoft.com/office/powerpoint/2010/main" val="17896620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JM"/>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7D0FC4-79A4-4CD6-9D21-6D2AFDDF42EC}" type="datetimeFigureOut">
              <a:rPr lang="en-JM" smtClean="0"/>
              <a:t>26/09/14</a:t>
            </a:fld>
            <a:endParaRPr lang="en-JM"/>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JM"/>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JM"/>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A829E4-7B8F-48ED-BCF8-1C0A3C644052}" type="slidenum">
              <a:rPr lang="en-JM" smtClean="0"/>
              <a:t>‹Nr.›</a:t>
            </a:fld>
            <a:endParaRPr lang="en-JM"/>
          </a:p>
        </p:txBody>
      </p:sp>
    </p:spTree>
    <p:extLst>
      <p:ext uri="{BB962C8B-B14F-4D97-AF65-F5344CB8AC3E}">
        <p14:creationId xmlns:p14="http://schemas.microsoft.com/office/powerpoint/2010/main" val="4870379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Layout">
    <p:spTree>
      <p:nvGrpSpPr>
        <p:cNvPr id="1" name=""/>
        <p:cNvGrpSpPr/>
        <p:nvPr/>
      </p:nvGrpSpPr>
      <p:grpSpPr>
        <a:xfrm>
          <a:off x="0" y="0"/>
          <a:ext cx="0" cy="0"/>
          <a:chOff x="0" y="0"/>
          <a:chExt cx="0" cy="0"/>
        </a:xfrm>
      </p:grpSpPr>
      <p:sp>
        <p:nvSpPr>
          <p:cNvPr id="23"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24"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401665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ontent 04">
    <p:spTree>
      <p:nvGrpSpPr>
        <p:cNvPr id="1" name=""/>
        <p:cNvGrpSpPr/>
        <p:nvPr/>
      </p:nvGrpSpPr>
      <p:grpSpPr>
        <a:xfrm>
          <a:off x="0" y="0"/>
          <a:ext cx="0" cy="0"/>
          <a:chOff x="0" y="0"/>
          <a:chExt cx="0" cy="0"/>
        </a:xfrm>
      </p:grpSpPr>
      <p:sp>
        <p:nvSpPr>
          <p:cNvPr id="7" name="Picture Placeholder 17"/>
          <p:cNvSpPr>
            <a:spLocks noGrp="1"/>
          </p:cNvSpPr>
          <p:nvPr>
            <p:ph type="pic" sz="quarter" idx="13"/>
          </p:nvPr>
        </p:nvSpPr>
        <p:spPr>
          <a:xfrm>
            <a:off x="4343400" y="2743200"/>
            <a:ext cx="3924300" cy="3200400"/>
          </a:xfrm>
          <a:prstGeom prst="roundRect">
            <a:avLst>
              <a:gd name="adj" fmla="val 0"/>
            </a:avLst>
          </a:prstGeom>
        </p:spPr>
        <p:txBody>
          <a:bodyPr>
            <a:normAutofit/>
          </a:bodyPr>
          <a:lstStyle>
            <a:lvl1pPr marL="0" indent="0">
              <a:buFontTx/>
              <a:buNone/>
              <a:defRPr sz="1600">
                <a:solidFill>
                  <a:srgbClr val="17252F"/>
                </a:solidFill>
                <a:latin typeface="Arial"/>
                <a:cs typeface="Arial"/>
              </a:defRPr>
            </a:lvl1pPr>
          </a:lstStyle>
          <a:p>
            <a:endParaRPr lang="en-JM" dirty="0"/>
          </a:p>
        </p:txBody>
      </p:sp>
      <p:sp>
        <p:nvSpPr>
          <p:cNvPr id="8" name="Text Placeholder 19"/>
          <p:cNvSpPr>
            <a:spLocks noGrp="1"/>
          </p:cNvSpPr>
          <p:nvPr>
            <p:ph type="body" sz="quarter" idx="14" hasCustomPrompt="1"/>
          </p:nvPr>
        </p:nvSpPr>
        <p:spPr>
          <a:xfrm>
            <a:off x="914400" y="3117854"/>
            <a:ext cx="2971800" cy="1111249"/>
          </a:xfrm>
          <a:prstGeom prst="rect">
            <a:avLst/>
          </a:prstGeom>
        </p:spPr>
        <p:txBody>
          <a:bodyPr>
            <a:normAutofit/>
          </a:bodyPr>
          <a:lstStyle>
            <a:lvl1pPr marL="0" indent="0">
              <a:lnSpc>
                <a:spcPts val="1400"/>
              </a:lnSpc>
              <a:buFontTx/>
              <a:buNone/>
              <a:defRPr sz="140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JM" dirty="0" smtClean="0"/>
              <a:t>Click to add text</a:t>
            </a:r>
            <a:endParaRPr lang="en-JM" dirty="0"/>
          </a:p>
        </p:txBody>
      </p:sp>
      <p:sp>
        <p:nvSpPr>
          <p:cNvPr id="9" name="Text Placeholder 21"/>
          <p:cNvSpPr>
            <a:spLocks noGrp="1"/>
          </p:cNvSpPr>
          <p:nvPr>
            <p:ph type="body" sz="quarter" idx="15" hasCustomPrompt="1"/>
          </p:nvPr>
        </p:nvSpPr>
        <p:spPr>
          <a:xfrm>
            <a:off x="457200" y="1799167"/>
            <a:ext cx="8229600" cy="639233"/>
          </a:xfrm>
          <a:prstGeom prst="rect">
            <a:avLst/>
          </a:prstGeom>
        </p:spPr>
        <p:txBody>
          <a:bodyPr anchor="ctr">
            <a:noAutofit/>
          </a:bodyPr>
          <a:lstStyle>
            <a:lvl1pPr marL="0" indent="0" algn="ctr">
              <a:lnSpc>
                <a:spcPts val="1500"/>
              </a:lnSpc>
              <a:buNone/>
              <a:defRPr sz="1400" baseline="0">
                <a:solidFill>
                  <a:srgbClr val="7F7F7F"/>
                </a:solidFill>
                <a:latin typeface="Arial"/>
                <a:cs typeface="Arial"/>
              </a:defRPr>
            </a:lvl1pPr>
            <a:lvl2pPr marL="457200" indent="0" algn="ctr">
              <a:buNone/>
              <a:defRPr sz="1100"/>
            </a:lvl2pPr>
            <a:lvl3pPr marL="914400" indent="0" algn="ctr">
              <a:buNone/>
              <a:defRPr sz="1100"/>
            </a:lvl3pPr>
            <a:lvl4pPr marL="1371600" indent="0" algn="ctr">
              <a:buNone/>
              <a:defRPr sz="1100"/>
            </a:lvl4pPr>
            <a:lvl5pPr marL="1828800" indent="0" algn="ctr">
              <a:buNone/>
              <a:defRPr sz="1100"/>
            </a:lvl5pPr>
          </a:lstStyle>
          <a:p>
            <a:pPr lvl="0"/>
            <a:r>
              <a:rPr lang="en-JM" dirty="0" smtClean="0"/>
              <a:t>Click to add text</a:t>
            </a:r>
            <a:endParaRPr lang="en-JM" dirty="0"/>
          </a:p>
        </p:txBody>
      </p:sp>
      <p:sp>
        <p:nvSpPr>
          <p:cNvPr id="10" name="Text Placeholder 23"/>
          <p:cNvSpPr>
            <a:spLocks noGrp="1"/>
          </p:cNvSpPr>
          <p:nvPr>
            <p:ph type="body" sz="quarter" idx="16" hasCustomPrompt="1"/>
          </p:nvPr>
        </p:nvSpPr>
        <p:spPr>
          <a:xfrm>
            <a:off x="914400" y="2743200"/>
            <a:ext cx="2971800" cy="298451"/>
          </a:xfrm>
          <a:prstGeom prst="rect">
            <a:avLst/>
          </a:prstGeom>
        </p:spPr>
        <p:txBody>
          <a:bodyPr anchor="ctr">
            <a:no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A TITLE</a:t>
            </a:r>
            <a:endParaRPr lang="en-JM" dirty="0"/>
          </a:p>
        </p:txBody>
      </p:sp>
      <p:sp>
        <p:nvSpPr>
          <p:cNvPr id="19" name="Text Placeholder 19"/>
          <p:cNvSpPr>
            <a:spLocks noGrp="1"/>
          </p:cNvSpPr>
          <p:nvPr>
            <p:ph type="body" sz="quarter" idx="24" hasCustomPrompt="1"/>
          </p:nvPr>
        </p:nvSpPr>
        <p:spPr>
          <a:xfrm>
            <a:off x="914400" y="4832351"/>
            <a:ext cx="2971800" cy="1111249"/>
          </a:xfrm>
          <a:prstGeom prst="rect">
            <a:avLst/>
          </a:prstGeom>
        </p:spPr>
        <p:txBody>
          <a:bodyPr>
            <a:norm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20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10000"/>
              </a:lnSpc>
              <a:spcBef>
                <a:spcPts val="0"/>
              </a:spcBef>
              <a:spcAft>
                <a:spcPts val="0"/>
              </a:spcAft>
              <a:buClrTx/>
              <a:buSzTx/>
              <a:buFont typeface="Arial" pitchFamily="34" charset="0"/>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endParaRPr kumimoji="0" lang="en-JM" sz="1400" b="0" i="0" u="none" strike="noStrike" kern="1200" cap="none" spc="0" normalizeH="0" baseline="0" noProof="0" dirty="0">
              <a:ln>
                <a:noFill/>
              </a:ln>
              <a:solidFill>
                <a:prstClr val="white">
                  <a:lumMod val="50000"/>
                </a:prstClr>
              </a:solidFill>
              <a:effectLst/>
              <a:uLnTx/>
              <a:uFillTx/>
              <a:latin typeface="Arial"/>
              <a:ea typeface="+mn-ea"/>
              <a:cs typeface="Arial"/>
            </a:endParaRPr>
          </a:p>
        </p:txBody>
      </p:sp>
      <p:sp>
        <p:nvSpPr>
          <p:cNvPr id="20" name="Text Placeholder 23"/>
          <p:cNvSpPr>
            <a:spLocks noGrp="1"/>
          </p:cNvSpPr>
          <p:nvPr>
            <p:ph type="body" sz="quarter" idx="25" hasCustomPrompt="1"/>
          </p:nvPr>
        </p:nvSpPr>
        <p:spPr>
          <a:xfrm>
            <a:off x="914400" y="4451348"/>
            <a:ext cx="2971800" cy="298451"/>
          </a:xfrm>
          <a:prstGeom prst="rect">
            <a:avLst/>
          </a:prstGeom>
        </p:spPr>
        <p:txBody>
          <a:bodyPr anchor="ctr">
            <a:no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A TITLE</a:t>
            </a:r>
            <a:endParaRPr lang="en-JM" dirty="0"/>
          </a:p>
        </p:txBody>
      </p:sp>
      <p:sp>
        <p:nvSpPr>
          <p:cNvPr id="26"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27"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9092174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Content Layout">
    <p:spTree>
      <p:nvGrpSpPr>
        <p:cNvPr id="1" name=""/>
        <p:cNvGrpSpPr/>
        <p:nvPr/>
      </p:nvGrpSpPr>
      <p:grpSpPr>
        <a:xfrm>
          <a:off x="0" y="0"/>
          <a:ext cx="0" cy="0"/>
          <a:chOff x="0" y="0"/>
          <a:chExt cx="0" cy="0"/>
        </a:xfrm>
      </p:grpSpPr>
      <p:sp>
        <p:nvSpPr>
          <p:cNvPr id="7" name="Content Placeholder 13"/>
          <p:cNvSpPr>
            <a:spLocks noGrp="1"/>
          </p:cNvSpPr>
          <p:nvPr>
            <p:ph sz="quarter" idx="13"/>
          </p:nvPr>
        </p:nvSpPr>
        <p:spPr>
          <a:xfrm>
            <a:off x="533400" y="2590800"/>
            <a:ext cx="2362200" cy="3022600"/>
          </a:xfrm>
          <a:prstGeom prst="rect">
            <a:avLst/>
          </a:prstGeom>
        </p:spPr>
        <p:txBody>
          <a:bodyPr>
            <a:normAutofit/>
          </a:bodyPr>
          <a:lstStyle>
            <a:lvl1pPr algn="l">
              <a:lnSpc>
                <a:spcPts val="1400"/>
              </a:lnSpc>
              <a:buNone/>
              <a:defRPr sz="1200">
                <a:solidFill>
                  <a:srgbClr val="7F7F7F"/>
                </a:solidFill>
                <a:latin typeface="Arial"/>
                <a:cs typeface="Arial"/>
              </a:defRPr>
            </a:lvl1pPr>
          </a:lstStyle>
          <a:p>
            <a:pPr lvl="0"/>
            <a:endParaRPr lang="en-JM" dirty="0"/>
          </a:p>
        </p:txBody>
      </p:sp>
      <p:sp>
        <p:nvSpPr>
          <p:cNvPr id="8" name="Content Placeholder 38"/>
          <p:cNvSpPr>
            <a:spLocks noGrp="1"/>
          </p:cNvSpPr>
          <p:nvPr>
            <p:ph sz="quarter" idx="39" hasCustomPrompt="1"/>
          </p:nvPr>
        </p:nvSpPr>
        <p:spPr>
          <a:xfrm>
            <a:off x="533400" y="2112670"/>
            <a:ext cx="2362200" cy="325730"/>
          </a:xfrm>
          <a:prstGeom prst="rect">
            <a:avLst/>
          </a:prstGeom>
          <a:noFill/>
          <a:ln>
            <a:noFill/>
          </a:ln>
        </p:spPr>
        <p:txBody>
          <a:bodyPr anchor="ctr">
            <a:spAutoFit/>
          </a:bodyPr>
          <a:lstStyle>
            <a:lvl1pPr algn="l">
              <a:buNone/>
              <a:defRPr sz="1400" b="1" i="0">
                <a:solidFill>
                  <a:srgbClr val="262626"/>
                </a:solidFill>
                <a:latin typeface="Arial"/>
                <a:ea typeface="Calibri"/>
                <a:cs typeface="Arial"/>
              </a:defRPr>
            </a:lvl1pPr>
          </a:lstStyle>
          <a:p>
            <a:pPr lvl="0"/>
            <a:r>
              <a:rPr lang="en-US" dirty="0" smtClean="0"/>
              <a:t>CLICK TO ADD TITLE</a:t>
            </a:r>
            <a:endParaRPr lang="en-JM" dirty="0"/>
          </a:p>
        </p:txBody>
      </p:sp>
      <p:sp>
        <p:nvSpPr>
          <p:cNvPr id="19" name="Content Placeholder 13"/>
          <p:cNvSpPr>
            <a:spLocks noGrp="1"/>
          </p:cNvSpPr>
          <p:nvPr>
            <p:ph sz="quarter" idx="40"/>
          </p:nvPr>
        </p:nvSpPr>
        <p:spPr>
          <a:xfrm>
            <a:off x="3352800" y="2590800"/>
            <a:ext cx="2362200" cy="3022600"/>
          </a:xfrm>
          <a:prstGeom prst="rect">
            <a:avLst/>
          </a:prstGeom>
        </p:spPr>
        <p:txBody>
          <a:bodyPr>
            <a:normAutofit/>
          </a:bodyPr>
          <a:lstStyle>
            <a:lvl1pPr algn="l">
              <a:lnSpc>
                <a:spcPts val="1400"/>
              </a:lnSpc>
              <a:buNone/>
              <a:defRPr sz="1200">
                <a:solidFill>
                  <a:srgbClr val="7F7F7F"/>
                </a:solidFill>
                <a:latin typeface="Arial"/>
                <a:cs typeface="Arial"/>
              </a:defRPr>
            </a:lvl1pPr>
          </a:lstStyle>
          <a:p>
            <a:pPr lvl="0"/>
            <a:endParaRPr lang="en-JM" dirty="0"/>
          </a:p>
        </p:txBody>
      </p:sp>
      <p:sp>
        <p:nvSpPr>
          <p:cNvPr id="20" name="Content Placeholder 38"/>
          <p:cNvSpPr>
            <a:spLocks noGrp="1"/>
          </p:cNvSpPr>
          <p:nvPr>
            <p:ph sz="quarter" idx="41" hasCustomPrompt="1"/>
          </p:nvPr>
        </p:nvSpPr>
        <p:spPr>
          <a:xfrm>
            <a:off x="3352800" y="2112670"/>
            <a:ext cx="2362200" cy="325730"/>
          </a:xfrm>
          <a:prstGeom prst="rect">
            <a:avLst/>
          </a:prstGeom>
          <a:noFill/>
          <a:ln>
            <a:noFill/>
          </a:ln>
        </p:spPr>
        <p:txBody>
          <a:bodyPr anchor="ctr">
            <a:spAutoFit/>
          </a:bodyPr>
          <a:lstStyle>
            <a:lvl1pPr algn="l">
              <a:buNone/>
              <a:defRPr sz="1400" b="1" i="0">
                <a:solidFill>
                  <a:srgbClr val="262626"/>
                </a:solidFill>
                <a:latin typeface="Arial"/>
                <a:ea typeface="Calibri"/>
                <a:cs typeface="Arial"/>
              </a:defRPr>
            </a:lvl1pPr>
          </a:lstStyle>
          <a:p>
            <a:pPr lvl="0"/>
            <a:r>
              <a:rPr lang="en-US" dirty="0" smtClean="0"/>
              <a:t>CLICK TO ADD TITLE</a:t>
            </a:r>
            <a:endParaRPr lang="en-JM" dirty="0"/>
          </a:p>
        </p:txBody>
      </p:sp>
      <p:sp>
        <p:nvSpPr>
          <p:cNvPr id="21" name="Content Placeholder 13"/>
          <p:cNvSpPr>
            <a:spLocks noGrp="1"/>
          </p:cNvSpPr>
          <p:nvPr>
            <p:ph sz="quarter" idx="42"/>
          </p:nvPr>
        </p:nvSpPr>
        <p:spPr>
          <a:xfrm>
            <a:off x="6172200" y="2590800"/>
            <a:ext cx="2362200" cy="3022600"/>
          </a:xfrm>
          <a:prstGeom prst="rect">
            <a:avLst/>
          </a:prstGeom>
        </p:spPr>
        <p:txBody>
          <a:bodyPr>
            <a:normAutofit/>
          </a:bodyPr>
          <a:lstStyle>
            <a:lvl1pPr algn="l">
              <a:lnSpc>
                <a:spcPts val="1400"/>
              </a:lnSpc>
              <a:buNone/>
              <a:defRPr sz="1200">
                <a:solidFill>
                  <a:srgbClr val="7F7F7F"/>
                </a:solidFill>
                <a:latin typeface="Arial"/>
                <a:cs typeface="Arial"/>
              </a:defRPr>
            </a:lvl1pPr>
          </a:lstStyle>
          <a:p>
            <a:pPr lvl="0"/>
            <a:endParaRPr lang="en-JM" dirty="0"/>
          </a:p>
        </p:txBody>
      </p:sp>
      <p:sp>
        <p:nvSpPr>
          <p:cNvPr id="22" name="Content Placeholder 38"/>
          <p:cNvSpPr>
            <a:spLocks noGrp="1"/>
          </p:cNvSpPr>
          <p:nvPr>
            <p:ph sz="quarter" idx="43" hasCustomPrompt="1"/>
          </p:nvPr>
        </p:nvSpPr>
        <p:spPr>
          <a:xfrm>
            <a:off x="6172200" y="2112670"/>
            <a:ext cx="2362200" cy="325730"/>
          </a:xfrm>
          <a:prstGeom prst="rect">
            <a:avLst/>
          </a:prstGeom>
          <a:noFill/>
          <a:ln>
            <a:noFill/>
          </a:ln>
        </p:spPr>
        <p:txBody>
          <a:bodyPr anchor="ctr">
            <a:spAutoFit/>
          </a:bodyPr>
          <a:lstStyle>
            <a:lvl1pPr algn="l">
              <a:buNone/>
              <a:defRPr sz="1400" b="1" i="0">
                <a:solidFill>
                  <a:srgbClr val="262626"/>
                </a:solidFill>
                <a:latin typeface="Arial"/>
                <a:ea typeface="Calibri"/>
                <a:cs typeface="Arial"/>
              </a:defRPr>
            </a:lvl1pPr>
          </a:lstStyle>
          <a:p>
            <a:pPr lvl="0"/>
            <a:r>
              <a:rPr lang="en-US" dirty="0" smtClean="0"/>
              <a:t>CLICK TO ADD TITLE</a:t>
            </a:r>
            <a:endParaRPr lang="en-JM" dirty="0"/>
          </a:p>
        </p:txBody>
      </p:sp>
      <p:sp>
        <p:nvSpPr>
          <p:cNvPr id="31"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32"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17048809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sting layout">
    <p:spTree>
      <p:nvGrpSpPr>
        <p:cNvPr id="1" name=""/>
        <p:cNvGrpSpPr/>
        <p:nvPr/>
      </p:nvGrpSpPr>
      <p:grpSpPr>
        <a:xfrm>
          <a:off x="0" y="0"/>
          <a:ext cx="0" cy="0"/>
          <a:chOff x="0" y="0"/>
          <a:chExt cx="0" cy="0"/>
        </a:xfrm>
      </p:grpSpPr>
      <p:sp>
        <p:nvSpPr>
          <p:cNvPr id="7" name="Text Placeholder 13"/>
          <p:cNvSpPr>
            <a:spLocks noGrp="1"/>
          </p:cNvSpPr>
          <p:nvPr>
            <p:ph type="body" sz="quarter" idx="47" hasCustomPrompt="1"/>
          </p:nvPr>
        </p:nvSpPr>
        <p:spPr>
          <a:xfrm>
            <a:off x="1218564" y="2230968"/>
            <a:ext cx="3048000" cy="537633"/>
          </a:xfrm>
          <a:prstGeom prst="rect">
            <a:avLst/>
          </a:prstGeom>
        </p:spPr>
        <p:txBody>
          <a:bodyPr anchor="ctr">
            <a:normAutofit/>
          </a:bodyPr>
          <a:lstStyle>
            <a:lvl1pPr marL="0" indent="0">
              <a:lnSpc>
                <a:spcPts val="1400"/>
              </a:lnSpc>
              <a:buFontTx/>
              <a:buNone/>
              <a:defRPr sz="1400" b="0">
                <a:solidFill>
                  <a:srgbClr val="7F7F7F"/>
                </a:solidFill>
                <a:latin typeface="Arial"/>
                <a:ea typeface="Calibri"/>
                <a:cs typeface="Arial"/>
              </a:defRPr>
            </a:lvl1pPr>
          </a:lstStyle>
          <a:p>
            <a:pPr lvl="0"/>
            <a:r>
              <a:rPr lang="en-JM" dirty="0" smtClean="0"/>
              <a:t>Click to add text</a:t>
            </a:r>
            <a:endParaRPr lang="en-JM" dirty="0"/>
          </a:p>
        </p:txBody>
      </p:sp>
      <p:sp>
        <p:nvSpPr>
          <p:cNvPr id="8" name="Text Placeholder 13"/>
          <p:cNvSpPr>
            <a:spLocks noGrp="1"/>
          </p:cNvSpPr>
          <p:nvPr>
            <p:ph type="body" sz="quarter" idx="48" hasCustomPrompt="1"/>
          </p:nvPr>
        </p:nvSpPr>
        <p:spPr>
          <a:xfrm>
            <a:off x="1218882" y="2942168"/>
            <a:ext cx="3048000" cy="537633"/>
          </a:xfrm>
          <a:prstGeom prst="rect">
            <a:avLst/>
          </a:prstGeom>
        </p:spPr>
        <p:txBody>
          <a:bodyPr anchor="ctr">
            <a:normAutofit/>
          </a:bodyPr>
          <a:lstStyle>
            <a:lvl1pPr marL="0" indent="0">
              <a:lnSpc>
                <a:spcPts val="1400"/>
              </a:lnSpc>
              <a:buFontTx/>
              <a:buNone/>
              <a:defRPr sz="1400" b="0">
                <a:solidFill>
                  <a:srgbClr val="7F7F7F"/>
                </a:solidFill>
                <a:latin typeface="Arial"/>
                <a:ea typeface="Calibri"/>
                <a:cs typeface="Arial"/>
              </a:defRPr>
            </a:lvl1pPr>
          </a:lstStyle>
          <a:p>
            <a:pPr lvl="0"/>
            <a:r>
              <a:rPr lang="en-JM" dirty="0" smtClean="0"/>
              <a:t>Click to add text</a:t>
            </a:r>
            <a:endParaRPr lang="en-JM" dirty="0"/>
          </a:p>
        </p:txBody>
      </p:sp>
      <p:sp>
        <p:nvSpPr>
          <p:cNvPr id="9" name="Text Placeholder 13"/>
          <p:cNvSpPr>
            <a:spLocks noGrp="1"/>
          </p:cNvSpPr>
          <p:nvPr>
            <p:ph type="body" sz="quarter" idx="49" hasCustomPrompt="1"/>
          </p:nvPr>
        </p:nvSpPr>
        <p:spPr>
          <a:xfrm>
            <a:off x="1219200" y="3653367"/>
            <a:ext cx="3048000" cy="537633"/>
          </a:xfrm>
          <a:prstGeom prst="rect">
            <a:avLst/>
          </a:prstGeom>
        </p:spPr>
        <p:txBody>
          <a:bodyPr anchor="ctr">
            <a:norm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200" b="0">
                <a:solidFill>
                  <a:srgbClr val="7F7F7F"/>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 typeface="Arial" pitchFamily="34" charset="0"/>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p>
        </p:txBody>
      </p:sp>
      <p:sp>
        <p:nvSpPr>
          <p:cNvPr id="10" name="Text Placeholder 13"/>
          <p:cNvSpPr>
            <a:spLocks noGrp="1"/>
          </p:cNvSpPr>
          <p:nvPr>
            <p:ph type="body" sz="quarter" idx="50" hasCustomPrompt="1"/>
          </p:nvPr>
        </p:nvSpPr>
        <p:spPr>
          <a:xfrm>
            <a:off x="1219200" y="4339167"/>
            <a:ext cx="3048000" cy="537633"/>
          </a:xfrm>
          <a:prstGeom prst="rect">
            <a:avLst/>
          </a:prstGeom>
        </p:spPr>
        <p:txBody>
          <a:bodyPr anchor="ctr">
            <a:normAutofit/>
          </a:bodyPr>
          <a:lstStyle>
            <a:lvl1pPr marL="0" marR="0" indent="0" algn="l" defTabSz="914400" rtl="0" eaLnBrk="1" fontAlgn="auto" latinLnBrk="0" hangingPunct="1">
              <a:lnSpc>
                <a:spcPts val="1400"/>
              </a:lnSpc>
              <a:spcBef>
                <a:spcPts val="0"/>
              </a:spcBef>
              <a:spcAft>
                <a:spcPts val="0"/>
              </a:spcAft>
              <a:buClrTx/>
              <a:buSzTx/>
              <a:buFontTx/>
              <a:buNone/>
              <a:tabLst/>
              <a:defRPr kumimoji="0" lang="en-JM" sz="1200" b="0" i="0" u="none" strike="noStrike" kern="1200" cap="none" spc="0" normalizeH="0" baseline="0" noProof="0" smtClean="0">
                <a:ln>
                  <a:noFill/>
                </a:ln>
                <a:solidFill>
                  <a:srgbClr val="7F7F7F"/>
                </a:solidFill>
                <a:effectLst/>
                <a:uLnTx/>
                <a:uFillTx/>
                <a:latin typeface="Arial"/>
                <a:cs typeface="Arial"/>
              </a:defRPr>
            </a:lvl1p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endParaRPr lang="en-JM" dirty="0"/>
          </a:p>
        </p:txBody>
      </p:sp>
      <p:sp>
        <p:nvSpPr>
          <p:cNvPr id="11" name="Text Placeholder 13"/>
          <p:cNvSpPr>
            <a:spLocks noGrp="1"/>
          </p:cNvSpPr>
          <p:nvPr>
            <p:ph type="body" sz="quarter" idx="51" hasCustomPrompt="1"/>
          </p:nvPr>
        </p:nvSpPr>
        <p:spPr>
          <a:xfrm>
            <a:off x="1219200" y="5024967"/>
            <a:ext cx="3048000" cy="537633"/>
          </a:xfrm>
          <a:prstGeom prst="rect">
            <a:avLst/>
          </a:prstGeom>
        </p:spPr>
        <p:txBody>
          <a:bodyPr anchor="ctr">
            <a:normAutofit/>
          </a:bodyPr>
          <a:lstStyle>
            <a:lvl1pPr marL="0" marR="0" indent="0" algn="l" defTabSz="914400" rtl="0" eaLnBrk="1" fontAlgn="auto" latinLnBrk="0" hangingPunct="1">
              <a:lnSpc>
                <a:spcPts val="1400"/>
              </a:lnSpc>
              <a:spcBef>
                <a:spcPts val="0"/>
              </a:spcBef>
              <a:spcAft>
                <a:spcPts val="0"/>
              </a:spcAft>
              <a:buClrTx/>
              <a:buSzTx/>
              <a:buFontTx/>
              <a:buNone/>
              <a:tabLst/>
              <a:defRPr kumimoji="0" lang="en-JM" sz="1200" b="0" i="0" u="none" strike="noStrike" kern="1200" cap="none" spc="0" normalizeH="0" baseline="0" noProof="0" smtClean="0">
                <a:ln>
                  <a:noFill/>
                </a:ln>
                <a:solidFill>
                  <a:srgbClr val="7F7F7F"/>
                </a:solidFill>
                <a:effectLst/>
                <a:uLnTx/>
                <a:uFillTx/>
                <a:latin typeface="Arial"/>
                <a:cs typeface="Arial"/>
              </a:defRPr>
            </a:lvl1p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endParaRPr lang="en-JM" dirty="0"/>
          </a:p>
        </p:txBody>
      </p:sp>
      <p:sp>
        <p:nvSpPr>
          <p:cNvPr id="25" name="Content Placeholder 6"/>
          <p:cNvSpPr>
            <a:spLocks noGrp="1"/>
          </p:cNvSpPr>
          <p:nvPr>
            <p:ph sz="quarter" idx="55" hasCustomPrompt="1"/>
          </p:nvPr>
        </p:nvSpPr>
        <p:spPr>
          <a:xfrm>
            <a:off x="685800" y="228600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38" name="Content Placeholder 6"/>
          <p:cNvSpPr>
            <a:spLocks noGrp="1"/>
          </p:cNvSpPr>
          <p:nvPr>
            <p:ph sz="quarter" idx="74" hasCustomPrompt="1"/>
          </p:nvPr>
        </p:nvSpPr>
        <p:spPr>
          <a:xfrm>
            <a:off x="685800" y="297180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39" name="Content Placeholder 6"/>
          <p:cNvSpPr>
            <a:spLocks noGrp="1"/>
          </p:cNvSpPr>
          <p:nvPr>
            <p:ph sz="quarter" idx="75" hasCustomPrompt="1"/>
          </p:nvPr>
        </p:nvSpPr>
        <p:spPr>
          <a:xfrm>
            <a:off x="685800" y="370332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47" name="Content Placeholder 6"/>
          <p:cNvSpPr>
            <a:spLocks noGrp="1"/>
          </p:cNvSpPr>
          <p:nvPr>
            <p:ph sz="quarter" idx="76" hasCustomPrompt="1"/>
          </p:nvPr>
        </p:nvSpPr>
        <p:spPr>
          <a:xfrm>
            <a:off x="685800" y="438912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48" name="Content Placeholder 6"/>
          <p:cNvSpPr>
            <a:spLocks noGrp="1"/>
          </p:cNvSpPr>
          <p:nvPr>
            <p:ph sz="quarter" idx="77" hasCustomPrompt="1"/>
          </p:nvPr>
        </p:nvSpPr>
        <p:spPr>
          <a:xfrm>
            <a:off x="685800" y="507492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49" name="Text Placeholder 13"/>
          <p:cNvSpPr>
            <a:spLocks noGrp="1"/>
          </p:cNvSpPr>
          <p:nvPr>
            <p:ph type="body" sz="quarter" idx="78" hasCustomPrompt="1"/>
          </p:nvPr>
        </p:nvSpPr>
        <p:spPr>
          <a:xfrm>
            <a:off x="5409564" y="2230968"/>
            <a:ext cx="3048000" cy="537633"/>
          </a:xfrm>
          <a:prstGeom prst="rect">
            <a:avLst/>
          </a:prstGeom>
        </p:spPr>
        <p:txBody>
          <a:bodyPr anchor="ctr">
            <a:normAutofit/>
          </a:bodyPr>
          <a:lstStyle>
            <a:lvl1pPr marL="0" marR="0" indent="0" algn="l" defTabSz="914400" rtl="0" eaLnBrk="1" fontAlgn="auto" latinLnBrk="0" hangingPunct="1">
              <a:lnSpc>
                <a:spcPts val="1400"/>
              </a:lnSpc>
              <a:spcBef>
                <a:spcPts val="0"/>
              </a:spcBef>
              <a:spcAft>
                <a:spcPts val="0"/>
              </a:spcAft>
              <a:buClrTx/>
              <a:buSzTx/>
              <a:buFontTx/>
              <a:buNone/>
              <a:tabLst/>
              <a:defRPr kumimoji="0" lang="en-JM" sz="1200" b="0" i="0" u="none" strike="noStrike" kern="1200" cap="none" spc="0" normalizeH="0" baseline="0" noProof="0" smtClean="0">
                <a:ln>
                  <a:noFill/>
                </a:ln>
                <a:solidFill>
                  <a:srgbClr val="7F7F7F"/>
                </a:solidFill>
                <a:effectLst/>
                <a:uLnTx/>
                <a:uFillTx/>
                <a:latin typeface="Arial"/>
                <a:cs typeface="Arial"/>
              </a:defRPr>
            </a:lvl1p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endParaRPr lang="en-JM" dirty="0"/>
          </a:p>
        </p:txBody>
      </p:sp>
      <p:sp>
        <p:nvSpPr>
          <p:cNvPr id="50" name="Text Placeholder 13"/>
          <p:cNvSpPr>
            <a:spLocks noGrp="1"/>
          </p:cNvSpPr>
          <p:nvPr>
            <p:ph type="body" sz="quarter" idx="79" hasCustomPrompt="1"/>
          </p:nvPr>
        </p:nvSpPr>
        <p:spPr>
          <a:xfrm>
            <a:off x="5409882" y="2942168"/>
            <a:ext cx="3048000" cy="537633"/>
          </a:xfrm>
          <a:prstGeom prst="rect">
            <a:avLst/>
          </a:prstGeom>
        </p:spPr>
        <p:txBody>
          <a:bodyPr anchor="ctr">
            <a:normAutofit/>
          </a:bodyPr>
          <a:lstStyle>
            <a:lvl1pPr marL="0" marR="0" indent="0" algn="l" defTabSz="914400" rtl="0" eaLnBrk="1" fontAlgn="auto" latinLnBrk="0" hangingPunct="1">
              <a:lnSpc>
                <a:spcPts val="1400"/>
              </a:lnSpc>
              <a:spcBef>
                <a:spcPts val="0"/>
              </a:spcBef>
              <a:spcAft>
                <a:spcPts val="0"/>
              </a:spcAft>
              <a:buClrTx/>
              <a:buSzTx/>
              <a:buFontTx/>
              <a:buNone/>
              <a:tabLst/>
              <a:defRPr kumimoji="0" lang="en-JM" sz="1200" b="0" i="0" u="none" strike="noStrike" kern="1200" cap="none" spc="0" normalizeH="0" baseline="0" noProof="0" smtClean="0">
                <a:ln>
                  <a:noFill/>
                </a:ln>
                <a:solidFill>
                  <a:srgbClr val="7F7F7F"/>
                </a:solidFill>
                <a:effectLst/>
                <a:uLnTx/>
                <a:uFillTx/>
                <a:latin typeface="Arial"/>
                <a:cs typeface="Arial"/>
              </a:defRPr>
            </a:lvl1p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endParaRPr lang="en-JM" dirty="0"/>
          </a:p>
        </p:txBody>
      </p:sp>
      <p:sp>
        <p:nvSpPr>
          <p:cNvPr id="51" name="Text Placeholder 13"/>
          <p:cNvSpPr>
            <a:spLocks noGrp="1"/>
          </p:cNvSpPr>
          <p:nvPr>
            <p:ph type="body" sz="quarter" idx="80" hasCustomPrompt="1"/>
          </p:nvPr>
        </p:nvSpPr>
        <p:spPr>
          <a:xfrm>
            <a:off x="5410200" y="3653367"/>
            <a:ext cx="3048000" cy="537633"/>
          </a:xfrm>
          <a:prstGeom prst="rect">
            <a:avLst/>
          </a:prstGeom>
        </p:spPr>
        <p:txBody>
          <a:bodyPr anchor="ctr">
            <a:normAutofit/>
          </a:bodyPr>
          <a:lstStyle>
            <a:lvl1pPr marL="0" marR="0" indent="0" algn="l" defTabSz="914400" rtl="0" eaLnBrk="1" fontAlgn="auto" latinLnBrk="0" hangingPunct="1">
              <a:lnSpc>
                <a:spcPts val="1400"/>
              </a:lnSpc>
              <a:spcBef>
                <a:spcPts val="0"/>
              </a:spcBef>
              <a:spcAft>
                <a:spcPts val="0"/>
              </a:spcAft>
              <a:buClrTx/>
              <a:buSzTx/>
              <a:buFontTx/>
              <a:buNone/>
              <a:tabLst/>
              <a:defRPr kumimoji="0" lang="en-JM" sz="1200" b="0" i="0" u="none" strike="noStrike" kern="1200" cap="none" spc="0" normalizeH="0" baseline="0" noProof="0" smtClean="0">
                <a:ln>
                  <a:noFill/>
                </a:ln>
                <a:solidFill>
                  <a:srgbClr val="7F7F7F"/>
                </a:solidFill>
                <a:effectLst/>
                <a:uLnTx/>
                <a:uFillTx/>
                <a:latin typeface="Arial"/>
                <a:cs typeface="Arial"/>
              </a:defRPr>
            </a:lvl1p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endParaRPr lang="en-JM" dirty="0"/>
          </a:p>
        </p:txBody>
      </p:sp>
      <p:sp>
        <p:nvSpPr>
          <p:cNvPr id="52" name="Text Placeholder 13"/>
          <p:cNvSpPr>
            <a:spLocks noGrp="1"/>
          </p:cNvSpPr>
          <p:nvPr>
            <p:ph type="body" sz="quarter" idx="81" hasCustomPrompt="1"/>
          </p:nvPr>
        </p:nvSpPr>
        <p:spPr>
          <a:xfrm>
            <a:off x="5410200" y="4339167"/>
            <a:ext cx="3048000" cy="537633"/>
          </a:xfrm>
          <a:prstGeom prst="rect">
            <a:avLst/>
          </a:prstGeom>
        </p:spPr>
        <p:txBody>
          <a:bodyPr anchor="ctr">
            <a:normAutofit/>
          </a:bodyPr>
          <a:lstStyle>
            <a:lvl1pPr marL="0" marR="0" indent="0" algn="l" defTabSz="914400" rtl="0" eaLnBrk="1" fontAlgn="auto" latinLnBrk="0" hangingPunct="1">
              <a:lnSpc>
                <a:spcPts val="1400"/>
              </a:lnSpc>
              <a:spcBef>
                <a:spcPts val="0"/>
              </a:spcBef>
              <a:spcAft>
                <a:spcPts val="0"/>
              </a:spcAft>
              <a:buClrTx/>
              <a:buSzTx/>
              <a:buFontTx/>
              <a:buNone/>
              <a:tabLst/>
              <a:defRPr kumimoji="0" lang="en-JM" sz="1200" b="0" i="0" u="none" strike="noStrike" kern="1200" cap="none" spc="0" normalizeH="0" baseline="0" noProof="0" smtClean="0">
                <a:ln>
                  <a:noFill/>
                </a:ln>
                <a:solidFill>
                  <a:srgbClr val="7F7F7F"/>
                </a:solidFill>
                <a:effectLst/>
                <a:uLnTx/>
                <a:uFillTx/>
                <a:latin typeface="Arial"/>
                <a:cs typeface="Arial"/>
              </a:defRPr>
            </a:lvl1p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endParaRPr lang="en-JM" dirty="0"/>
          </a:p>
        </p:txBody>
      </p:sp>
      <p:sp>
        <p:nvSpPr>
          <p:cNvPr id="53" name="Text Placeholder 13"/>
          <p:cNvSpPr>
            <a:spLocks noGrp="1"/>
          </p:cNvSpPr>
          <p:nvPr>
            <p:ph type="body" sz="quarter" idx="82" hasCustomPrompt="1"/>
          </p:nvPr>
        </p:nvSpPr>
        <p:spPr>
          <a:xfrm>
            <a:off x="5410200" y="5024967"/>
            <a:ext cx="3048000" cy="537633"/>
          </a:xfrm>
          <a:prstGeom prst="rect">
            <a:avLst/>
          </a:prstGeom>
        </p:spPr>
        <p:txBody>
          <a:bodyPr anchor="ctr">
            <a:normAutofit/>
          </a:bodyPr>
          <a:lstStyle>
            <a:lvl1pPr marL="0" marR="0" indent="0" algn="l" defTabSz="914400" rtl="0" eaLnBrk="1" fontAlgn="auto" latinLnBrk="0" hangingPunct="1">
              <a:lnSpc>
                <a:spcPts val="1400"/>
              </a:lnSpc>
              <a:spcBef>
                <a:spcPts val="0"/>
              </a:spcBef>
              <a:spcAft>
                <a:spcPts val="0"/>
              </a:spcAft>
              <a:buClrTx/>
              <a:buSzTx/>
              <a:buFontTx/>
              <a:buNone/>
              <a:tabLst/>
              <a:defRPr kumimoji="0" lang="en-JM" sz="1200" b="0" i="0" u="none" strike="noStrike" kern="1200" cap="none" spc="0" normalizeH="0" baseline="0" noProof="0" smtClean="0">
                <a:ln>
                  <a:noFill/>
                </a:ln>
                <a:solidFill>
                  <a:srgbClr val="7F7F7F"/>
                </a:solidFill>
                <a:effectLst/>
                <a:uLnTx/>
                <a:uFillTx/>
                <a:latin typeface="Arial"/>
                <a:cs typeface="Arial"/>
              </a:defRPr>
            </a:lvl1p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endParaRPr lang="en-JM" dirty="0"/>
          </a:p>
        </p:txBody>
      </p:sp>
      <p:sp>
        <p:nvSpPr>
          <p:cNvPr id="54" name="Content Placeholder 6"/>
          <p:cNvSpPr>
            <a:spLocks noGrp="1"/>
          </p:cNvSpPr>
          <p:nvPr>
            <p:ph sz="quarter" idx="83" hasCustomPrompt="1"/>
          </p:nvPr>
        </p:nvSpPr>
        <p:spPr>
          <a:xfrm>
            <a:off x="4876800" y="228600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55" name="Content Placeholder 6"/>
          <p:cNvSpPr>
            <a:spLocks noGrp="1"/>
          </p:cNvSpPr>
          <p:nvPr>
            <p:ph sz="quarter" idx="84" hasCustomPrompt="1"/>
          </p:nvPr>
        </p:nvSpPr>
        <p:spPr>
          <a:xfrm>
            <a:off x="4876800" y="297180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56" name="Content Placeholder 6"/>
          <p:cNvSpPr>
            <a:spLocks noGrp="1"/>
          </p:cNvSpPr>
          <p:nvPr>
            <p:ph sz="quarter" idx="85" hasCustomPrompt="1"/>
          </p:nvPr>
        </p:nvSpPr>
        <p:spPr>
          <a:xfrm>
            <a:off x="4876800" y="370332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57" name="Content Placeholder 6"/>
          <p:cNvSpPr>
            <a:spLocks noGrp="1"/>
          </p:cNvSpPr>
          <p:nvPr>
            <p:ph sz="quarter" idx="86" hasCustomPrompt="1"/>
          </p:nvPr>
        </p:nvSpPr>
        <p:spPr>
          <a:xfrm>
            <a:off x="4876800" y="438912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58" name="Content Placeholder 6"/>
          <p:cNvSpPr>
            <a:spLocks noGrp="1"/>
          </p:cNvSpPr>
          <p:nvPr>
            <p:ph sz="quarter" idx="87" hasCustomPrompt="1"/>
          </p:nvPr>
        </p:nvSpPr>
        <p:spPr>
          <a:xfrm>
            <a:off x="4876800" y="507492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35"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36"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8890105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Image layout">
    <p:spTree>
      <p:nvGrpSpPr>
        <p:cNvPr id="1" name=""/>
        <p:cNvGrpSpPr/>
        <p:nvPr/>
      </p:nvGrpSpPr>
      <p:grpSpPr>
        <a:xfrm>
          <a:off x="0" y="0"/>
          <a:ext cx="0" cy="0"/>
          <a:chOff x="0" y="0"/>
          <a:chExt cx="0" cy="0"/>
        </a:xfrm>
      </p:grpSpPr>
      <p:sp>
        <p:nvSpPr>
          <p:cNvPr id="7" name="Picture Placeholder 3"/>
          <p:cNvSpPr>
            <a:spLocks noGrp="1"/>
          </p:cNvSpPr>
          <p:nvPr>
            <p:ph type="pic" sz="quarter" idx="56"/>
          </p:nvPr>
        </p:nvSpPr>
        <p:spPr>
          <a:xfrm>
            <a:off x="533400" y="2006600"/>
            <a:ext cx="2133600" cy="1828800"/>
          </a:xfrm>
          <a:prstGeom prst="rect">
            <a:avLst/>
          </a:prstGeom>
        </p:spPr>
        <p:txBody>
          <a:bodyPr>
            <a:normAutofit/>
          </a:bodyPr>
          <a:lstStyle>
            <a:lvl1pPr marL="0" indent="0">
              <a:buFontTx/>
              <a:buNone/>
              <a:defRPr sz="1100">
                <a:solidFill>
                  <a:srgbClr val="17252F"/>
                </a:solidFill>
              </a:defRPr>
            </a:lvl1pPr>
          </a:lstStyle>
          <a:p>
            <a:endParaRPr lang="en-JM"/>
          </a:p>
        </p:txBody>
      </p:sp>
      <p:sp>
        <p:nvSpPr>
          <p:cNvPr id="8" name="Picture Placeholder 3"/>
          <p:cNvSpPr>
            <a:spLocks noGrp="1"/>
          </p:cNvSpPr>
          <p:nvPr>
            <p:ph type="pic" sz="quarter" idx="57"/>
          </p:nvPr>
        </p:nvSpPr>
        <p:spPr>
          <a:xfrm>
            <a:off x="2760662" y="2006600"/>
            <a:ext cx="2133600" cy="1828800"/>
          </a:xfrm>
          <a:prstGeom prst="rect">
            <a:avLst/>
          </a:prstGeom>
        </p:spPr>
        <p:txBody>
          <a:bodyPr>
            <a:normAutofit/>
          </a:bodyPr>
          <a:lstStyle>
            <a:lvl1pPr marL="0" indent="0">
              <a:buFontTx/>
              <a:buNone/>
              <a:defRPr sz="1100">
                <a:solidFill>
                  <a:srgbClr val="17252F"/>
                </a:solidFill>
              </a:defRPr>
            </a:lvl1pPr>
          </a:lstStyle>
          <a:p>
            <a:endParaRPr lang="en-JM"/>
          </a:p>
        </p:txBody>
      </p:sp>
      <p:sp>
        <p:nvSpPr>
          <p:cNvPr id="9" name="Picture Placeholder 3"/>
          <p:cNvSpPr>
            <a:spLocks noGrp="1"/>
          </p:cNvSpPr>
          <p:nvPr>
            <p:ph type="pic" sz="quarter" idx="58"/>
          </p:nvPr>
        </p:nvSpPr>
        <p:spPr>
          <a:xfrm>
            <a:off x="533400" y="3937000"/>
            <a:ext cx="2133600" cy="1828800"/>
          </a:xfrm>
          <a:prstGeom prst="rect">
            <a:avLst/>
          </a:prstGeom>
        </p:spPr>
        <p:txBody>
          <a:bodyPr>
            <a:normAutofit/>
          </a:bodyPr>
          <a:lstStyle>
            <a:lvl1pPr marL="0" indent="0">
              <a:buFontTx/>
              <a:buNone/>
              <a:defRPr sz="1100">
                <a:solidFill>
                  <a:srgbClr val="17252F"/>
                </a:solidFill>
              </a:defRPr>
            </a:lvl1pPr>
          </a:lstStyle>
          <a:p>
            <a:endParaRPr lang="en-JM"/>
          </a:p>
        </p:txBody>
      </p:sp>
      <p:sp>
        <p:nvSpPr>
          <p:cNvPr id="10" name="Picture Placeholder 3"/>
          <p:cNvSpPr>
            <a:spLocks noGrp="1"/>
          </p:cNvSpPr>
          <p:nvPr>
            <p:ph type="pic" sz="quarter" idx="59"/>
          </p:nvPr>
        </p:nvSpPr>
        <p:spPr>
          <a:xfrm>
            <a:off x="2760662" y="3937000"/>
            <a:ext cx="2133600" cy="1828800"/>
          </a:xfrm>
          <a:prstGeom prst="rect">
            <a:avLst/>
          </a:prstGeom>
        </p:spPr>
        <p:txBody>
          <a:bodyPr>
            <a:normAutofit/>
          </a:bodyPr>
          <a:lstStyle>
            <a:lvl1pPr marL="0" indent="0">
              <a:buFontTx/>
              <a:buNone/>
              <a:defRPr sz="1100">
                <a:solidFill>
                  <a:srgbClr val="17252F"/>
                </a:solidFill>
              </a:defRPr>
            </a:lvl1pPr>
          </a:lstStyle>
          <a:p>
            <a:endParaRPr lang="en-JM"/>
          </a:p>
        </p:txBody>
      </p:sp>
      <p:sp>
        <p:nvSpPr>
          <p:cNvPr id="19" name="Text Placeholder 19"/>
          <p:cNvSpPr>
            <a:spLocks noGrp="1"/>
          </p:cNvSpPr>
          <p:nvPr>
            <p:ph type="body" sz="quarter" idx="14" hasCustomPrompt="1"/>
          </p:nvPr>
        </p:nvSpPr>
        <p:spPr>
          <a:xfrm>
            <a:off x="5410200" y="2584454"/>
            <a:ext cx="2971800" cy="1111249"/>
          </a:xfrm>
          <a:prstGeom prst="rect">
            <a:avLst/>
          </a:prstGeom>
        </p:spPr>
        <p:txBody>
          <a:bodyPr>
            <a:normAutofit/>
          </a:bodyPr>
          <a:lstStyle>
            <a:lvl1pPr marL="0" marR="0" indent="0" algn="l" defTabSz="914400" rtl="0" eaLnBrk="1" fontAlgn="auto" latinLnBrk="0" hangingPunct="1">
              <a:lnSpc>
                <a:spcPts val="1400"/>
              </a:lnSpc>
              <a:spcBef>
                <a:spcPts val="0"/>
              </a:spcBef>
              <a:spcAft>
                <a:spcPts val="0"/>
              </a:spcAft>
              <a:buClrTx/>
              <a:buSzTx/>
              <a:buFontTx/>
              <a:buNone/>
              <a:tabLst/>
              <a:defRPr sz="140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ts val="1400"/>
              </a:lnSpc>
              <a:spcBef>
                <a:spcPts val="0"/>
              </a:spcBef>
              <a:spcAft>
                <a:spcPts val="0"/>
              </a:spcAft>
              <a:buClrTx/>
              <a:buSzTx/>
              <a:buFontTx/>
              <a:buNone/>
              <a:tabLst/>
              <a:defRPr/>
            </a:pPr>
            <a:r>
              <a:rPr lang="en-JM" dirty="0" smtClean="0"/>
              <a:t>Click to add text</a:t>
            </a:r>
          </a:p>
          <a:p>
            <a:pPr lvl="0"/>
            <a:endParaRPr lang="en-JM" dirty="0"/>
          </a:p>
        </p:txBody>
      </p:sp>
      <p:sp>
        <p:nvSpPr>
          <p:cNvPr id="20" name="Text Placeholder 23"/>
          <p:cNvSpPr>
            <a:spLocks noGrp="1"/>
          </p:cNvSpPr>
          <p:nvPr>
            <p:ph type="body" sz="quarter" idx="16" hasCustomPrompt="1"/>
          </p:nvPr>
        </p:nvSpPr>
        <p:spPr>
          <a:xfrm>
            <a:off x="5410200" y="2209800"/>
            <a:ext cx="2971800" cy="325730"/>
          </a:xfrm>
          <a:prstGeom prst="rect">
            <a:avLst/>
          </a:prstGeom>
        </p:spPr>
        <p:txBody>
          <a:bodyPr anchor="ctr">
            <a:sp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A TITLE</a:t>
            </a:r>
            <a:endParaRPr lang="en-JM" dirty="0"/>
          </a:p>
        </p:txBody>
      </p:sp>
      <p:sp>
        <p:nvSpPr>
          <p:cNvPr id="21" name="Text Placeholder 19"/>
          <p:cNvSpPr>
            <a:spLocks noGrp="1"/>
          </p:cNvSpPr>
          <p:nvPr>
            <p:ph type="body" sz="quarter" idx="60" hasCustomPrompt="1"/>
          </p:nvPr>
        </p:nvSpPr>
        <p:spPr>
          <a:xfrm>
            <a:off x="5410200" y="4451351"/>
            <a:ext cx="2971800" cy="1111249"/>
          </a:xfrm>
          <a:prstGeom prst="rect">
            <a:avLst/>
          </a:prstGeom>
        </p:spPr>
        <p:txBody>
          <a:bodyPr>
            <a:normAutofit/>
          </a:bodyPr>
          <a:lstStyle>
            <a:lvl1pPr marL="0" marR="0" indent="0" algn="l" defTabSz="914400" rtl="0" eaLnBrk="1" fontAlgn="auto" latinLnBrk="0" hangingPunct="1">
              <a:lnSpc>
                <a:spcPts val="1400"/>
              </a:lnSpc>
              <a:spcBef>
                <a:spcPts val="0"/>
              </a:spcBef>
              <a:spcAft>
                <a:spcPts val="0"/>
              </a:spcAft>
              <a:buClrTx/>
              <a:buSzTx/>
              <a:buFontTx/>
              <a:buNone/>
              <a:tabLst/>
              <a:defRPr sz="1400">
                <a:solidFill>
                  <a:schemeClr val="bg1">
                    <a:lumMod val="50000"/>
                  </a:schemeClr>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ts val="1400"/>
              </a:lnSpc>
              <a:spcBef>
                <a:spcPts val="0"/>
              </a:spcBef>
              <a:spcAft>
                <a:spcPts val="0"/>
              </a:spcAft>
              <a:buClrTx/>
              <a:buSzTx/>
              <a:buFontTx/>
              <a:buNone/>
              <a:tabLst/>
              <a:defRPr/>
            </a:pPr>
            <a:r>
              <a:rPr lang="en-JM" dirty="0" smtClean="0"/>
              <a:t>Click to add text</a:t>
            </a:r>
          </a:p>
          <a:p>
            <a:pPr lvl="0"/>
            <a:endParaRPr lang="en-JM" dirty="0"/>
          </a:p>
        </p:txBody>
      </p:sp>
      <p:sp>
        <p:nvSpPr>
          <p:cNvPr id="22" name="Text Placeholder 23"/>
          <p:cNvSpPr>
            <a:spLocks noGrp="1"/>
          </p:cNvSpPr>
          <p:nvPr>
            <p:ph type="body" sz="quarter" idx="61" hasCustomPrompt="1"/>
          </p:nvPr>
        </p:nvSpPr>
        <p:spPr>
          <a:xfrm>
            <a:off x="5410200" y="4076697"/>
            <a:ext cx="2971800" cy="325730"/>
          </a:xfrm>
          <a:prstGeom prst="rect">
            <a:avLst/>
          </a:prstGeom>
        </p:spPr>
        <p:txBody>
          <a:bodyPr anchor="ctr">
            <a:sp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A TITLE</a:t>
            </a:r>
            <a:endParaRPr lang="en-JM" dirty="0"/>
          </a:p>
        </p:txBody>
      </p:sp>
      <p:sp>
        <p:nvSpPr>
          <p:cNvPr id="29"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30"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060513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6" name="Text Placeholder 5"/>
          <p:cNvSpPr>
            <a:spLocks noGrp="1"/>
          </p:cNvSpPr>
          <p:nvPr>
            <p:ph type="body" sz="quarter" idx="68" hasCustomPrompt="1"/>
          </p:nvPr>
        </p:nvSpPr>
        <p:spPr>
          <a:xfrm>
            <a:off x="241441" y="4815414"/>
            <a:ext cx="2057399" cy="1280585"/>
          </a:xfrm>
          <a:prstGeom prst="rect">
            <a:avLst/>
          </a:prstGeom>
        </p:spPr>
        <p:txBody>
          <a:bodyPr>
            <a:normAutofit/>
          </a:bodyPr>
          <a:lstStyle>
            <a:lvl1pPr marL="0" marR="0" indent="0" algn="l" defTabSz="914400" rtl="0" eaLnBrk="1" fontAlgn="auto" latinLnBrk="0" hangingPunct="1">
              <a:lnSpc>
                <a:spcPct val="110000"/>
              </a:lnSpc>
              <a:spcBef>
                <a:spcPts val="0"/>
              </a:spcBef>
              <a:spcAft>
                <a:spcPts val="0"/>
              </a:spcAft>
              <a:buClrTx/>
              <a:buSzTx/>
              <a:buFontTx/>
              <a:buNone/>
              <a:tabLst/>
              <a:defRPr sz="1400">
                <a:solidFill>
                  <a:srgbClr val="7F7F7F"/>
                </a:solidFill>
                <a:latin typeface="Arial"/>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text</a:t>
            </a:r>
          </a:p>
          <a:p>
            <a:pPr lvl="0"/>
            <a:endParaRPr lang="en-JM" dirty="0"/>
          </a:p>
        </p:txBody>
      </p:sp>
      <p:sp>
        <p:nvSpPr>
          <p:cNvPr id="12" name="Text Placeholder 11"/>
          <p:cNvSpPr>
            <a:spLocks noGrp="1"/>
          </p:cNvSpPr>
          <p:nvPr>
            <p:ph type="body" sz="quarter" idx="70" hasCustomPrompt="1"/>
          </p:nvPr>
        </p:nvSpPr>
        <p:spPr>
          <a:xfrm>
            <a:off x="228600" y="4038600"/>
            <a:ext cx="2070241" cy="292388"/>
          </a:xfrm>
          <a:prstGeom prst="rect">
            <a:avLst/>
          </a:prstGeom>
        </p:spPr>
        <p:txBody>
          <a:bodyPr anchor="ctr">
            <a:spAutoFit/>
          </a:bodyPr>
          <a:lstStyle>
            <a:lvl1pPr marL="0" indent="0">
              <a:buFontTx/>
              <a:buNone/>
              <a:defRPr sz="1200" b="1" i="0">
                <a:solidFill>
                  <a:schemeClr val="tx1">
                    <a:lumMod val="85000"/>
                    <a:lumOff val="15000"/>
                  </a:schemeClr>
                </a:solidFill>
                <a:latin typeface="Arial"/>
                <a:cs typeface="Arial"/>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r>
              <a:rPr lang="en-JM" dirty="0" smtClean="0"/>
              <a:t>CLICK TO ADD A TITLE</a:t>
            </a:r>
            <a:endParaRPr lang="en-JM" dirty="0"/>
          </a:p>
        </p:txBody>
      </p:sp>
      <p:sp>
        <p:nvSpPr>
          <p:cNvPr id="14" name="Text Placeholder 13"/>
          <p:cNvSpPr>
            <a:spLocks noGrp="1"/>
          </p:cNvSpPr>
          <p:nvPr>
            <p:ph type="body" sz="quarter" idx="71" hasCustomPrompt="1"/>
          </p:nvPr>
        </p:nvSpPr>
        <p:spPr>
          <a:xfrm>
            <a:off x="241441" y="4419600"/>
            <a:ext cx="2057400" cy="319615"/>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100">
                <a:solidFill>
                  <a:schemeClr val="tx1">
                    <a:lumMod val="85000"/>
                    <a:lumOff val="15000"/>
                  </a:schemeClr>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text</a:t>
            </a:r>
          </a:p>
          <a:p>
            <a:pPr lvl="0"/>
            <a:endParaRPr lang="en-JM" dirty="0"/>
          </a:p>
        </p:txBody>
      </p:sp>
      <p:sp>
        <p:nvSpPr>
          <p:cNvPr id="5" name="Picture Placeholder 4"/>
          <p:cNvSpPr>
            <a:spLocks noGrp="1"/>
          </p:cNvSpPr>
          <p:nvPr>
            <p:ph type="pic" sz="quarter" idx="80"/>
          </p:nvPr>
        </p:nvSpPr>
        <p:spPr>
          <a:xfrm>
            <a:off x="241441" y="1828800"/>
            <a:ext cx="2057400" cy="1930400"/>
          </a:xfrm>
          <a:prstGeom prst="rect">
            <a:avLst/>
          </a:prstGeom>
        </p:spPr>
        <p:txBody>
          <a:bodyPr/>
          <a:lstStyle>
            <a:lvl1pPr>
              <a:defRPr>
                <a:latin typeface="Arial"/>
                <a:cs typeface="Arial"/>
              </a:defRPr>
            </a:lvl1pPr>
          </a:lstStyle>
          <a:p>
            <a:endParaRPr lang="en-US" dirty="0"/>
          </a:p>
        </p:txBody>
      </p:sp>
      <p:sp>
        <p:nvSpPr>
          <p:cNvPr id="27" name="Text Placeholder 5"/>
          <p:cNvSpPr>
            <a:spLocks noGrp="1"/>
          </p:cNvSpPr>
          <p:nvPr>
            <p:ph type="body" sz="quarter" idx="81" hasCustomPrompt="1"/>
          </p:nvPr>
        </p:nvSpPr>
        <p:spPr>
          <a:xfrm>
            <a:off x="2438400" y="4815414"/>
            <a:ext cx="2057399" cy="1280585"/>
          </a:xfrm>
          <a:prstGeom prst="rect">
            <a:avLst/>
          </a:prstGeom>
        </p:spPr>
        <p:txBody>
          <a:bodyPr>
            <a:normAutofit/>
          </a:bodyPr>
          <a:lstStyle>
            <a:lvl1pPr marL="0" marR="0" indent="0" algn="l" defTabSz="914400" rtl="0" eaLnBrk="1" fontAlgn="auto" latinLnBrk="0" hangingPunct="1">
              <a:lnSpc>
                <a:spcPct val="110000"/>
              </a:lnSpc>
              <a:spcBef>
                <a:spcPts val="0"/>
              </a:spcBef>
              <a:spcAft>
                <a:spcPts val="0"/>
              </a:spcAft>
              <a:buClrTx/>
              <a:buSzTx/>
              <a:buFontTx/>
              <a:buNone/>
              <a:tabLst/>
              <a:defRPr sz="1400">
                <a:solidFill>
                  <a:srgbClr val="7F7F7F"/>
                </a:solidFill>
                <a:latin typeface="Arial"/>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text</a:t>
            </a:r>
          </a:p>
          <a:p>
            <a:pPr lvl="0"/>
            <a:endParaRPr lang="en-JM" dirty="0"/>
          </a:p>
        </p:txBody>
      </p:sp>
      <p:sp>
        <p:nvSpPr>
          <p:cNvPr id="28" name="Text Placeholder 11"/>
          <p:cNvSpPr>
            <a:spLocks noGrp="1"/>
          </p:cNvSpPr>
          <p:nvPr>
            <p:ph type="body" sz="quarter" idx="82" hasCustomPrompt="1"/>
          </p:nvPr>
        </p:nvSpPr>
        <p:spPr>
          <a:xfrm>
            <a:off x="2425559" y="4038600"/>
            <a:ext cx="2070241" cy="292388"/>
          </a:xfrm>
          <a:prstGeom prst="rect">
            <a:avLst/>
          </a:prstGeom>
        </p:spPr>
        <p:txBody>
          <a:bodyPr anchor="ctr">
            <a:spAutoFit/>
          </a:bodyPr>
          <a:lstStyle>
            <a:lvl1pPr marL="0" indent="0">
              <a:buFontTx/>
              <a:buNone/>
              <a:defRPr sz="1200" b="1" i="0">
                <a:solidFill>
                  <a:srgbClr val="262626"/>
                </a:solidFill>
                <a:latin typeface="Arial"/>
                <a:cs typeface="Arial"/>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r>
              <a:rPr lang="en-JM" dirty="0" smtClean="0"/>
              <a:t>CLICK TO ADD A TITLE</a:t>
            </a:r>
            <a:endParaRPr lang="en-JM" dirty="0"/>
          </a:p>
        </p:txBody>
      </p:sp>
      <p:sp>
        <p:nvSpPr>
          <p:cNvPr id="29" name="Text Placeholder 13"/>
          <p:cNvSpPr>
            <a:spLocks noGrp="1"/>
          </p:cNvSpPr>
          <p:nvPr>
            <p:ph type="body" sz="quarter" idx="83" hasCustomPrompt="1"/>
          </p:nvPr>
        </p:nvSpPr>
        <p:spPr>
          <a:xfrm>
            <a:off x="2438400" y="4419600"/>
            <a:ext cx="2057400" cy="319615"/>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100">
                <a:solidFill>
                  <a:schemeClr val="tx1">
                    <a:lumMod val="85000"/>
                    <a:lumOff val="15000"/>
                  </a:schemeClr>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text</a:t>
            </a:r>
          </a:p>
          <a:p>
            <a:pPr lvl="0"/>
            <a:endParaRPr lang="en-JM" dirty="0"/>
          </a:p>
        </p:txBody>
      </p:sp>
      <p:sp>
        <p:nvSpPr>
          <p:cNvPr id="30" name="Picture Placeholder 4"/>
          <p:cNvSpPr>
            <a:spLocks noGrp="1"/>
          </p:cNvSpPr>
          <p:nvPr>
            <p:ph type="pic" sz="quarter" idx="84"/>
          </p:nvPr>
        </p:nvSpPr>
        <p:spPr>
          <a:xfrm>
            <a:off x="2438400" y="1828800"/>
            <a:ext cx="2057400" cy="1930400"/>
          </a:xfrm>
          <a:prstGeom prst="rect">
            <a:avLst/>
          </a:prstGeom>
        </p:spPr>
        <p:txBody>
          <a:bodyPr/>
          <a:lstStyle>
            <a:lvl1pPr>
              <a:defRPr>
                <a:latin typeface="Arial"/>
                <a:cs typeface="Arial"/>
              </a:defRPr>
            </a:lvl1pPr>
          </a:lstStyle>
          <a:p>
            <a:endParaRPr lang="en-US" dirty="0"/>
          </a:p>
        </p:txBody>
      </p:sp>
      <p:sp>
        <p:nvSpPr>
          <p:cNvPr id="37" name="Text Placeholder 5"/>
          <p:cNvSpPr>
            <a:spLocks noGrp="1"/>
          </p:cNvSpPr>
          <p:nvPr>
            <p:ph type="body" sz="quarter" idx="85" hasCustomPrompt="1"/>
          </p:nvPr>
        </p:nvSpPr>
        <p:spPr>
          <a:xfrm>
            <a:off x="4648200" y="4815414"/>
            <a:ext cx="2057399" cy="1280585"/>
          </a:xfrm>
          <a:prstGeom prst="rect">
            <a:avLst/>
          </a:prstGeom>
        </p:spPr>
        <p:txBody>
          <a:bodyPr>
            <a:normAutofit/>
          </a:bodyPr>
          <a:lstStyle>
            <a:lvl1pPr marL="0" marR="0" indent="0" algn="l" defTabSz="914400" rtl="0" eaLnBrk="1" fontAlgn="auto" latinLnBrk="0" hangingPunct="1">
              <a:lnSpc>
                <a:spcPct val="110000"/>
              </a:lnSpc>
              <a:spcBef>
                <a:spcPts val="0"/>
              </a:spcBef>
              <a:spcAft>
                <a:spcPts val="0"/>
              </a:spcAft>
              <a:buClrTx/>
              <a:buSzTx/>
              <a:buFontTx/>
              <a:buNone/>
              <a:tabLst/>
              <a:defRPr sz="1400">
                <a:solidFill>
                  <a:srgbClr val="7F7F7F"/>
                </a:solidFill>
                <a:latin typeface="Arial"/>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text</a:t>
            </a:r>
          </a:p>
          <a:p>
            <a:pPr lvl="0"/>
            <a:endParaRPr lang="en-JM" dirty="0"/>
          </a:p>
        </p:txBody>
      </p:sp>
      <p:sp>
        <p:nvSpPr>
          <p:cNvPr id="44" name="Text Placeholder 11"/>
          <p:cNvSpPr>
            <a:spLocks noGrp="1"/>
          </p:cNvSpPr>
          <p:nvPr>
            <p:ph type="body" sz="quarter" idx="86" hasCustomPrompt="1"/>
          </p:nvPr>
        </p:nvSpPr>
        <p:spPr>
          <a:xfrm>
            <a:off x="4635359" y="4038600"/>
            <a:ext cx="2070241" cy="292388"/>
          </a:xfrm>
          <a:prstGeom prst="rect">
            <a:avLst/>
          </a:prstGeom>
        </p:spPr>
        <p:txBody>
          <a:bodyPr anchor="ctr">
            <a:spAutoFit/>
          </a:bodyPr>
          <a:lstStyle>
            <a:lvl1pPr marL="0" marR="0" indent="0" algn="l" defTabSz="914400" rtl="0" eaLnBrk="1" fontAlgn="auto" latinLnBrk="0" hangingPunct="1">
              <a:lnSpc>
                <a:spcPct val="110000"/>
              </a:lnSpc>
              <a:spcBef>
                <a:spcPts val="0"/>
              </a:spcBef>
              <a:spcAft>
                <a:spcPts val="0"/>
              </a:spcAft>
              <a:buClrTx/>
              <a:buSzTx/>
              <a:buFontTx/>
              <a:buNone/>
              <a:tabLst/>
              <a:defRPr sz="1200" b="1" i="0">
                <a:solidFill>
                  <a:srgbClr val="262626"/>
                </a:solidFill>
                <a:latin typeface="Arial"/>
                <a:cs typeface="Arial"/>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r>
              <a:rPr lang="en-JM" dirty="0" smtClean="0"/>
              <a:t>CLICK TO ADD A TITLE</a:t>
            </a:r>
            <a:endParaRPr lang="en-JM" dirty="0"/>
          </a:p>
        </p:txBody>
      </p:sp>
      <p:sp>
        <p:nvSpPr>
          <p:cNvPr id="45" name="Text Placeholder 13"/>
          <p:cNvSpPr>
            <a:spLocks noGrp="1"/>
          </p:cNvSpPr>
          <p:nvPr>
            <p:ph type="body" sz="quarter" idx="87" hasCustomPrompt="1"/>
          </p:nvPr>
        </p:nvSpPr>
        <p:spPr>
          <a:xfrm>
            <a:off x="4648200" y="4419600"/>
            <a:ext cx="2057400" cy="319615"/>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100">
                <a:solidFill>
                  <a:schemeClr val="tx1">
                    <a:lumMod val="85000"/>
                    <a:lumOff val="15000"/>
                  </a:schemeClr>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text</a:t>
            </a:r>
          </a:p>
          <a:p>
            <a:pPr lvl="0"/>
            <a:endParaRPr lang="en-JM" dirty="0"/>
          </a:p>
        </p:txBody>
      </p:sp>
      <p:sp>
        <p:nvSpPr>
          <p:cNvPr id="46" name="Picture Placeholder 4"/>
          <p:cNvSpPr>
            <a:spLocks noGrp="1"/>
          </p:cNvSpPr>
          <p:nvPr>
            <p:ph type="pic" sz="quarter" idx="88"/>
          </p:nvPr>
        </p:nvSpPr>
        <p:spPr>
          <a:xfrm>
            <a:off x="4648200" y="1828800"/>
            <a:ext cx="2057400" cy="1930400"/>
          </a:xfrm>
          <a:prstGeom prst="rect">
            <a:avLst/>
          </a:prstGeom>
        </p:spPr>
        <p:txBody>
          <a:bodyPr/>
          <a:lstStyle>
            <a:lvl1pPr>
              <a:defRPr>
                <a:latin typeface="Arial"/>
                <a:cs typeface="Arial"/>
              </a:defRPr>
            </a:lvl1pPr>
          </a:lstStyle>
          <a:p>
            <a:endParaRPr lang="en-US" dirty="0"/>
          </a:p>
        </p:txBody>
      </p:sp>
      <p:sp>
        <p:nvSpPr>
          <p:cNvPr id="47" name="Text Placeholder 5"/>
          <p:cNvSpPr>
            <a:spLocks noGrp="1"/>
          </p:cNvSpPr>
          <p:nvPr>
            <p:ph type="body" sz="quarter" idx="89" hasCustomPrompt="1"/>
          </p:nvPr>
        </p:nvSpPr>
        <p:spPr>
          <a:xfrm>
            <a:off x="6858000" y="4815414"/>
            <a:ext cx="2057399" cy="1280585"/>
          </a:xfrm>
          <a:prstGeom prst="rect">
            <a:avLst/>
          </a:prstGeom>
        </p:spPr>
        <p:txBody>
          <a:bodyPr>
            <a:normAutofit/>
          </a:bodyPr>
          <a:lstStyle>
            <a:lvl1pPr marL="0" indent="0">
              <a:buFontTx/>
              <a:buNone/>
              <a:defRPr sz="1400">
                <a:solidFill>
                  <a:srgbClr val="7F7F7F"/>
                </a:solidFill>
                <a:latin typeface="Arial"/>
                <a:cs typeface="Arial"/>
              </a:defRPr>
            </a:lvl1pPr>
          </a:lstStyle>
          <a:p>
            <a:pPr lvl="0"/>
            <a:r>
              <a:rPr lang="en-JM" dirty="0" smtClean="0"/>
              <a:t>Click to add text</a:t>
            </a:r>
            <a:endParaRPr lang="en-JM" dirty="0"/>
          </a:p>
        </p:txBody>
      </p:sp>
      <p:sp>
        <p:nvSpPr>
          <p:cNvPr id="48" name="Text Placeholder 11"/>
          <p:cNvSpPr>
            <a:spLocks noGrp="1"/>
          </p:cNvSpPr>
          <p:nvPr>
            <p:ph type="body" sz="quarter" idx="90" hasCustomPrompt="1"/>
          </p:nvPr>
        </p:nvSpPr>
        <p:spPr>
          <a:xfrm>
            <a:off x="6845159" y="4038600"/>
            <a:ext cx="2070241" cy="292388"/>
          </a:xfrm>
          <a:prstGeom prst="rect">
            <a:avLst/>
          </a:prstGeom>
        </p:spPr>
        <p:txBody>
          <a:bodyPr anchor="ctr">
            <a:spAutoFit/>
          </a:bodyPr>
          <a:lstStyle>
            <a:lvl1pPr marL="0" marR="0" indent="0" algn="l" defTabSz="914400" rtl="0" eaLnBrk="1" fontAlgn="auto" latinLnBrk="0" hangingPunct="1">
              <a:lnSpc>
                <a:spcPct val="110000"/>
              </a:lnSpc>
              <a:spcBef>
                <a:spcPts val="0"/>
              </a:spcBef>
              <a:spcAft>
                <a:spcPts val="0"/>
              </a:spcAft>
              <a:buClrTx/>
              <a:buSzTx/>
              <a:buFontTx/>
              <a:buNone/>
              <a:tabLst/>
              <a:defRPr sz="1200" b="1" i="0">
                <a:solidFill>
                  <a:srgbClr val="262626"/>
                </a:solidFill>
                <a:latin typeface="Arial"/>
                <a:cs typeface="Arial"/>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r>
              <a:rPr lang="en-JM" dirty="0" smtClean="0"/>
              <a:t>CLICK TO ADD A TITLE</a:t>
            </a:r>
            <a:endParaRPr lang="en-JM" dirty="0"/>
          </a:p>
        </p:txBody>
      </p:sp>
      <p:sp>
        <p:nvSpPr>
          <p:cNvPr id="49" name="Text Placeholder 13"/>
          <p:cNvSpPr>
            <a:spLocks noGrp="1"/>
          </p:cNvSpPr>
          <p:nvPr>
            <p:ph type="body" sz="quarter" idx="91" hasCustomPrompt="1"/>
          </p:nvPr>
        </p:nvSpPr>
        <p:spPr>
          <a:xfrm>
            <a:off x="6858000" y="4419600"/>
            <a:ext cx="2057400" cy="319615"/>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100">
                <a:solidFill>
                  <a:schemeClr val="tx1">
                    <a:lumMod val="85000"/>
                    <a:lumOff val="15000"/>
                  </a:schemeClr>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Click to add text</a:t>
            </a:r>
          </a:p>
          <a:p>
            <a:pPr lvl="0"/>
            <a:endParaRPr lang="en-JM" dirty="0"/>
          </a:p>
        </p:txBody>
      </p:sp>
      <p:sp>
        <p:nvSpPr>
          <p:cNvPr id="50" name="Picture Placeholder 4"/>
          <p:cNvSpPr>
            <a:spLocks noGrp="1"/>
          </p:cNvSpPr>
          <p:nvPr>
            <p:ph type="pic" sz="quarter" idx="92"/>
          </p:nvPr>
        </p:nvSpPr>
        <p:spPr>
          <a:xfrm>
            <a:off x="6858000" y="1828800"/>
            <a:ext cx="2057400" cy="1930400"/>
          </a:xfrm>
          <a:prstGeom prst="rect">
            <a:avLst/>
          </a:prstGeom>
        </p:spPr>
        <p:txBody>
          <a:bodyPr/>
          <a:lstStyle>
            <a:lvl1pPr>
              <a:defRPr>
                <a:latin typeface="Arial"/>
                <a:cs typeface="Arial"/>
              </a:defRPr>
            </a:lvl1pPr>
          </a:lstStyle>
          <a:p>
            <a:endParaRPr lang="en-US" dirty="0"/>
          </a:p>
        </p:txBody>
      </p:sp>
      <p:sp>
        <p:nvSpPr>
          <p:cNvPr id="36"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38"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19839682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863725"/>
            <a:ext cx="4038600" cy="3902075"/>
          </a:xfrm>
          <a:prstGeom prst="rect">
            <a:avLst/>
          </a:prstGeom>
        </p:spPr>
        <p:txBody>
          <a:bodyPr>
            <a:normAutofit/>
          </a:bodyPr>
          <a:lstStyle>
            <a:lvl1pPr>
              <a:defRPr sz="1600">
                <a:solidFill>
                  <a:srgbClr val="7F7F7F"/>
                </a:solidFill>
                <a:latin typeface="Arial"/>
                <a:cs typeface="Arial"/>
              </a:defRPr>
            </a:lvl1pPr>
            <a:lvl2pPr>
              <a:defRPr sz="1400">
                <a:solidFill>
                  <a:srgbClr val="7F7F7F"/>
                </a:solidFill>
                <a:latin typeface="Arial"/>
                <a:cs typeface="Arial"/>
              </a:defRPr>
            </a:lvl2pPr>
            <a:lvl3pPr>
              <a:defRPr sz="1200">
                <a:solidFill>
                  <a:srgbClr val="7F7F7F"/>
                </a:solidFill>
                <a:latin typeface="Arial"/>
                <a:cs typeface="Arial"/>
              </a:defRPr>
            </a:lvl3pPr>
            <a:lvl4pPr>
              <a:defRPr sz="1100">
                <a:solidFill>
                  <a:srgbClr val="7F7F7F"/>
                </a:solidFill>
                <a:latin typeface="Arial"/>
                <a:cs typeface="Arial"/>
              </a:defRPr>
            </a:lvl4pPr>
            <a:lvl5pPr>
              <a:defRPr sz="1100">
                <a:solidFill>
                  <a:srgbClr val="7F7F7F"/>
                </a:solidFill>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4" name="Content Placeholder 3"/>
          <p:cNvSpPr>
            <a:spLocks noGrp="1"/>
          </p:cNvSpPr>
          <p:nvPr>
            <p:ph sz="half" idx="2" hasCustomPrompt="1"/>
          </p:nvPr>
        </p:nvSpPr>
        <p:spPr>
          <a:xfrm>
            <a:off x="4648200" y="1863725"/>
            <a:ext cx="4038600" cy="3902075"/>
          </a:xfrm>
          <a:prstGeom prst="rect">
            <a:avLst/>
          </a:prstGeom>
        </p:spPr>
        <p:txBody>
          <a:bodyPr>
            <a:normAutofit/>
          </a:bodyPr>
          <a:lstStyle>
            <a:lvl1pPr>
              <a:defRPr sz="1600">
                <a:solidFill>
                  <a:srgbClr val="7F7F7F"/>
                </a:solidFill>
                <a:latin typeface="Aril"/>
                <a:cs typeface="Aril"/>
              </a:defRPr>
            </a:lvl1pPr>
            <a:lvl2pPr>
              <a:defRPr sz="1400">
                <a:solidFill>
                  <a:srgbClr val="7F7F7F"/>
                </a:solidFill>
                <a:latin typeface="Aril"/>
                <a:cs typeface="Aril"/>
              </a:defRPr>
            </a:lvl2pPr>
            <a:lvl3pPr>
              <a:defRPr sz="1200">
                <a:solidFill>
                  <a:srgbClr val="7F7F7F"/>
                </a:solidFill>
                <a:latin typeface="Aril"/>
                <a:cs typeface="Aril"/>
              </a:defRPr>
            </a:lvl3pPr>
            <a:lvl4pPr>
              <a:defRPr sz="1100">
                <a:solidFill>
                  <a:srgbClr val="7F7F7F"/>
                </a:solidFill>
                <a:latin typeface="Aril"/>
                <a:cs typeface="Aril"/>
              </a:defRPr>
            </a:lvl4pPr>
            <a:lvl5pPr>
              <a:defRPr sz="1100">
                <a:solidFill>
                  <a:srgbClr val="7F7F7F"/>
                </a:solidFill>
                <a:latin typeface="Aril"/>
                <a:cs typeface="Ari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9"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20"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5431288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00" y="1752600"/>
            <a:ext cx="4040188" cy="392415"/>
          </a:xfrm>
          <a:prstGeom prst="rect">
            <a:avLst/>
          </a:prstGeom>
        </p:spPr>
        <p:txBody>
          <a:bodyPr anchor="ctr">
            <a:spAutoFit/>
          </a:bodyPr>
          <a:lstStyle>
            <a:lvl1pPr marL="0" indent="0">
              <a:buNone/>
              <a:defRPr sz="1800" b="1" i="0">
                <a:solidFill>
                  <a:srgbClr val="262626"/>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JM" dirty="0" smtClean="0"/>
              <a:t>CLICK TO ADD A TITLE</a:t>
            </a:r>
            <a:endParaRPr lang="en-JM" dirty="0"/>
          </a:p>
        </p:txBody>
      </p:sp>
      <p:sp>
        <p:nvSpPr>
          <p:cNvPr id="4" name="Content Placeholder 3"/>
          <p:cNvSpPr>
            <a:spLocks noGrp="1"/>
          </p:cNvSpPr>
          <p:nvPr>
            <p:ph sz="half" idx="2"/>
          </p:nvPr>
        </p:nvSpPr>
        <p:spPr>
          <a:xfrm>
            <a:off x="457200" y="2272015"/>
            <a:ext cx="4040188" cy="3713163"/>
          </a:xfrm>
          <a:prstGeom prst="rect">
            <a:avLst/>
          </a:prstGeom>
        </p:spPr>
        <p:txBody>
          <a:bodyPr>
            <a:normAutofit/>
          </a:bodyPr>
          <a:lstStyle>
            <a:lvl1pPr>
              <a:defRPr sz="1400">
                <a:solidFill>
                  <a:srgbClr val="7F7F7F"/>
                </a:solidFill>
                <a:latin typeface="Arial"/>
                <a:cs typeface="Arial"/>
              </a:defRPr>
            </a:lvl1pPr>
            <a:lvl2pPr>
              <a:defRPr sz="1400">
                <a:solidFill>
                  <a:srgbClr val="7F7F7F"/>
                </a:solidFill>
                <a:latin typeface="Arial"/>
                <a:cs typeface="Arial"/>
              </a:defRPr>
            </a:lvl2pPr>
            <a:lvl3pPr>
              <a:defRPr sz="1200">
                <a:solidFill>
                  <a:srgbClr val="7F7F7F"/>
                </a:solidFill>
                <a:latin typeface="Arial"/>
                <a:cs typeface="Arial"/>
              </a:defRPr>
            </a:lvl3pPr>
            <a:lvl4pPr>
              <a:defRPr sz="1100">
                <a:solidFill>
                  <a:srgbClr val="7F7F7F"/>
                </a:solidFill>
                <a:latin typeface="Arial"/>
                <a:cs typeface="Arial"/>
              </a:defRPr>
            </a:lvl4pPr>
            <a:lvl5pPr>
              <a:defRPr sz="1100">
                <a:solidFill>
                  <a:srgbClr val="7F7F7F"/>
                </a:solidFill>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5" name="Text Placeholder 4"/>
          <p:cNvSpPr>
            <a:spLocks noGrp="1"/>
          </p:cNvSpPr>
          <p:nvPr>
            <p:ph type="body" sz="quarter" idx="3" hasCustomPrompt="1"/>
          </p:nvPr>
        </p:nvSpPr>
        <p:spPr>
          <a:xfrm>
            <a:off x="4645031" y="1752600"/>
            <a:ext cx="4041775" cy="392415"/>
          </a:xfrm>
          <a:prstGeom prst="rect">
            <a:avLst/>
          </a:prstGeom>
        </p:spPr>
        <p:txBody>
          <a:bodyPr anchor="ctr">
            <a:sp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800" b="1" i="0">
                <a:solidFill>
                  <a:srgbClr val="262626"/>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JM" dirty="0" smtClean="0"/>
              <a:t>CLICK TO ADD A TITLE</a:t>
            </a:r>
            <a:endParaRPr lang="en-JM" dirty="0"/>
          </a:p>
        </p:txBody>
      </p:sp>
      <p:sp>
        <p:nvSpPr>
          <p:cNvPr id="6" name="Content Placeholder 5"/>
          <p:cNvSpPr>
            <a:spLocks noGrp="1"/>
          </p:cNvSpPr>
          <p:nvPr>
            <p:ph sz="quarter" idx="4" hasCustomPrompt="1"/>
          </p:nvPr>
        </p:nvSpPr>
        <p:spPr>
          <a:xfrm>
            <a:off x="4645031" y="2272015"/>
            <a:ext cx="4041775" cy="3713163"/>
          </a:xfrm>
          <a:prstGeom prst="rect">
            <a:avLst/>
          </a:prstGeom>
        </p:spPr>
        <p:txBody>
          <a:bodyPr>
            <a:normAutofit/>
          </a:bodyPr>
          <a:lstStyle>
            <a:lvl1pPr>
              <a:defRPr sz="1800">
                <a:solidFill>
                  <a:srgbClr val="7F7F7F"/>
                </a:solidFill>
                <a:latin typeface="Arial"/>
                <a:cs typeface="Arial"/>
              </a:defRPr>
            </a:lvl1pPr>
            <a:lvl2pPr>
              <a:defRPr sz="1600">
                <a:solidFill>
                  <a:srgbClr val="7F7F7F"/>
                </a:solidFill>
                <a:latin typeface="Arial"/>
                <a:cs typeface="Arial"/>
              </a:defRPr>
            </a:lvl2pPr>
            <a:lvl3pPr>
              <a:defRPr sz="1400">
                <a:solidFill>
                  <a:srgbClr val="7F7F7F"/>
                </a:solidFill>
                <a:latin typeface="Arial"/>
                <a:cs typeface="Arial"/>
              </a:defRPr>
            </a:lvl3pPr>
            <a:lvl4pPr>
              <a:defRPr sz="1200">
                <a:solidFill>
                  <a:srgbClr val="7F7F7F"/>
                </a:solidFill>
                <a:latin typeface="Arial"/>
                <a:cs typeface="Arial"/>
              </a:defRPr>
            </a:lvl4pPr>
            <a:lvl5pPr>
              <a:defRPr sz="1200">
                <a:solidFill>
                  <a:srgbClr val="7F7F7F"/>
                </a:solidFill>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21"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22"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0364561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sp>
        <p:nvSpPr>
          <p:cNvPr id="10" name="Text Placeholder 9"/>
          <p:cNvSpPr>
            <a:spLocks noGrp="1"/>
          </p:cNvSpPr>
          <p:nvPr>
            <p:ph type="body" sz="quarter" idx="24" hasCustomPrompt="1"/>
          </p:nvPr>
        </p:nvSpPr>
        <p:spPr>
          <a:xfrm>
            <a:off x="5257800" y="2590800"/>
            <a:ext cx="2971800" cy="2819400"/>
          </a:xfrm>
          <a:prstGeom prst="rect">
            <a:avLst/>
          </a:prstGeom>
        </p:spPr>
        <p:txBody>
          <a:bodyPr>
            <a:normAutofit/>
          </a:bodyPr>
          <a:lstStyle>
            <a:lvl1pPr marL="0" indent="0">
              <a:lnSpc>
                <a:spcPts val="1400"/>
              </a:lnSpc>
              <a:buFontTx/>
              <a:buNone/>
              <a:defRPr sz="1400" baseline="0">
                <a:solidFill>
                  <a:srgbClr val="7F7F7F"/>
                </a:solidFill>
                <a:latin typeface="Arial"/>
                <a:cs typeface="Arial"/>
              </a:defRPr>
            </a:lvl1pPr>
            <a:lvl2pPr marL="457200" indent="0">
              <a:buFontTx/>
              <a:buNone/>
              <a:defRPr sz="1000">
                <a:solidFill>
                  <a:schemeClr val="bg1">
                    <a:lumMod val="65000"/>
                  </a:schemeClr>
                </a:solidFill>
              </a:defRPr>
            </a:lvl2pPr>
            <a:lvl3pPr marL="914400" indent="0">
              <a:buFontTx/>
              <a:buNone/>
              <a:defRPr sz="1000">
                <a:solidFill>
                  <a:schemeClr val="bg1">
                    <a:lumMod val="65000"/>
                  </a:schemeClr>
                </a:solidFill>
              </a:defRPr>
            </a:lvl3pPr>
            <a:lvl4pPr marL="1371600" indent="0">
              <a:buFontTx/>
              <a:buNone/>
              <a:defRPr sz="1000">
                <a:solidFill>
                  <a:schemeClr val="bg1">
                    <a:lumMod val="65000"/>
                  </a:schemeClr>
                </a:solidFill>
              </a:defRPr>
            </a:lvl4pPr>
            <a:lvl5pPr marL="1828800" indent="0">
              <a:buFontTx/>
              <a:buNone/>
              <a:defRPr sz="1000">
                <a:solidFill>
                  <a:schemeClr val="bg1">
                    <a:lumMod val="65000"/>
                  </a:schemeClr>
                </a:solidFill>
              </a:defRPr>
            </a:lvl5pPr>
          </a:lstStyle>
          <a:p>
            <a:pPr lvl="0"/>
            <a:r>
              <a:rPr lang="en-JM" dirty="0" smtClean="0"/>
              <a:t>Click to add text</a:t>
            </a:r>
            <a:endParaRPr lang="en-JM" dirty="0"/>
          </a:p>
        </p:txBody>
      </p:sp>
      <p:sp>
        <p:nvSpPr>
          <p:cNvPr id="11" name="Text Placeholder 9"/>
          <p:cNvSpPr>
            <a:spLocks noGrp="1"/>
          </p:cNvSpPr>
          <p:nvPr>
            <p:ph type="body" sz="quarter" idx="25" hasCustomPrompt="1"/>
          </p:nvPr>
        </p:nvSpPr>
        <p:spPr>
          <a:xfrm>
            <a:off x="5257800" y="2209800"/>
            <a:ext cx="2971800" cy="325730"/>
          </a:xfrm>
          <a:prstGeom prst="rect">
            <a:avLst/>
          </a:prstGeom>
        </p:spPr>
        <p:txBody>
          <a:bodyPr>
            <a:spAutoFit/>
          </a:bodyPr>
          <a:lstStyle>
            <a:lvl1pPr marL="0" indent="0">
              <a:buFontTx/>
              <a:buNone/>
              <a:defRPr sz="1400" b="1" i="0" baseline="0">
                <a:solidFill>
                  <a:srgbClr val="262626"/>
                </a:solidFill>
                <a:latin typeface="Arial"/>
                <a:cs typeface="Arial"/>
              </a:defRPr>
            </a:lvl1pPr>
            <a:lvl2pPr marL="457200" indent="0">
              <a:buFontTx/>
              <a:buNone/>
              <a:defRPr sz="1000">
                <a:solidFill>
                  <a:schemeClr val="bg1">
                    <a:lumMod val="65000"/>
                  </a:schemeClr>
                </a:solidFill>
              </a:defRPr>
            </a:lvl2pPr>
            <a:lvl3pPr marL="914400" indent="0">
              <a:buFontTx/>
              <a:buNone/>
              <a:defRPr sz="1000">
                <a:solidFill>
                  <a:schemeClr val="bg1">
                    <a:lumMod val="65000"/>
                  </a:schemeClr>
                </a:solidFill>
              </a:defRPr>
            </a:lvl3pPr>
            <a:lvl4pPr marL="1371600" indent="0">
              <a:buFontTx/>
              <a:buNone/>
              <a:defRPr sz="1000">
                <a:solidFill>
                  <a:schemeClr val="bg1">
                    <a:lumMod val="65000"/>
                  </a:schemeClr>
                </a:solidFill>
              </a:defRPr>
            </a:lvl4pPr>
            <a:lvl5pPr marL="1828800" indent="0">
              <a:buFontTx/>
              <a:buNone/>
              <a:defRPr sz="1000">
                <a:solidFill>
                  <a:schemeClr val="bg1">
                    <a:lumMod val="65000"/>
                  </a:schemeClr>
                </a:solidFill>
              </a:defRPr>
            </a:lvl5pPr>
          </a:lstStyle>
          <a:p>
            <a:pPr lvl="0"/>
            <a:r>
              <a:rPr lang="en-JM" dirty="0" smtClean="0"/>
              <a:t>CLICK TO ADD A TITLE</a:t>
            </a:r>
            <a:endParaRPr lang="en-JM" dirty="0"/>
          </a:p>
        </p:txBody>
      </p:sp>
      <p:sp>
        <p:nvSpPr>
          <p:cNvPr id="17" name="Picture Placeholder 17"/>
          <p:cNvSpPr>
            <a:spLocks noGrp="1"/>
          </p:cNvSpPr>
          <p:nvPr>
            <p:ph type="pic" sz="quarter" idx="13"/>
          </p:nvPr>
        </p:nvSpPr>
        <p:spPr>
          <a:xfrm>
            <a:off x="838200" y="2209800"/>
            <a:ext cx="3924300" cy="3200400"/>
          </a:xfrm>
          <a:prstGeom prst="roundRect">
            <a:avLst>
              <a:gd name="adj" fmla="val 0"/>
            </a:avLst>
          </a:prstGeom>
        </p:spPr>
        <p:txBody>
          <a:bodyPr>
            <a:normAutofit/>
          </a:bodyPr>
          <a:lstStyle>
            <a:lvl1pPr marL="0" indent="0">
              <a:buFontTx/>
              <a:buNone/>
              <a:defRPr sz="1600">
                <a:solidFill>
                  <a:srgbClr val="17252F"/>
                </a:solidFill>
                <a:latin typeface="Arial"/>
                <a:cs typeface="Arial"/>
              </a:defRPr>
            </a:lvl1pPr>
          </a:lstStyle>
          <a:p>
            <a:endParaRPr lang="en-JM" dirty="0"/>
          </a:p>
        </p:txBody>
      </p:sp>
      <p:sp>
        <p:nvSpPr>
          <p:cNvPr id="23"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24"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7460640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2" name="Rectángulo 11"/>
          <p:cNvSpPr/>
          <p:nvPr userDrawn="1"/>
        </p:nvSpPr>
        <p:spPr>
          <a:xfrm>
            <a:off x="0" y="0"/>
            <a:ext cx="9144000" cy="6858000"/>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 name="Picture Placeholder 27"/>
          <p:cNvSpPr>
            <a:spLocks noGrp="1"/>
          </p:cNvSpPr>
          <p:nvPr>
            <p:ph type="pic" sz="quarter" idx="24"/>
          </p:nvPr>
        </p:nvSpPr>
        <p:spPr>
          <a:xfrm>
            <a:off x="0" y="4608829"/>
            <a:ext cx="2276856" cy="2274571"/>
          </a:xfrm>
          <a:prstGeom prst="rect">
            <a:avLst/>
          </a:prstGeom>
        </p:spPr>
        <p:txBody>
          <a:bodyPr/>
          <a:lstStyle>
            <a:lvl1pPr>
              <a:defRPr>
                <a:latin typeface="Arial"/>
                <a:cs typeface="Arial"/>
              </a:defRPr>
            </a:lvl1pPr>
          </a:lstStyle>
          <a:p>
            <a:endParaRPr lang="en-JM" dirty="0"/>
          </a:p>
        </p:txBody>
      </p:sp>
      <p:sp>
        <p:nvSpPr>
          <p:cNvPr id="9" name="Picture Placeholder 27"/>
          <p:cNvSpPr>
            <a:spLocks noGrp="1"/>
          </p:cNvSpPr>
          <p:nvPr>
            <p:ph type="pic" sz="quarter" idx="25"/>
          </p:nvPr>
        </p:nvSpPr>
        <p:spPr>
          <a:xfrm>
            <a:off x="2286000" y="4608829"/>
            <a:ext cx="2276856" cy="2274571"/>
          </a:xfrm>
          <a:prstGeom prst="rect">
            <a:avLst/>
          </a:prstGeom>
        </p:spPr>
        <p:txBody>
          <a:bodyPr/>
          <a:lstStyle>
            <a:lvl1pPr>
              <a:defRPr>
                <a:latin typeface="Arial"/>
                <a:cs typeface="Arial"/>
              </a:defRPr>
            </a:lvl1pPr>
          </a:lstStyle>
          <a:p>
            <a:endParaRPr lang="en-JM" dirty="0"/>
          </a:p>
        </p:txBody>
      </p:sp>
      <p:sp>
        <p:nvSpPr>
          <p:cNvPr id="10" name="Picture Placeholder 27"/>
          <p:cNvSpPr>
            <a:spLocks noGrp="1"/>
          </p:cNvSpPr>
          <p:nvPr>
            <p:ph type="pic" sz="quarter" idx="26"/>
          </p:nvPr>
        </p:nvSpPr>
        <p:spPr>
          <a:xfrm>
            <a:off x="4572000" y="4607560"/>
            <a:ext cx="2276856" cy="2274571"/>
          </a:xfrm>
          <a:prstGeom prst="rect">
            <a:avLst/>
          </a:prstGeom>
        </p:spPr>
        <p:txBody>
          <a:bodyPr/>
          <a:lstStyle>
            <a:lvl1pPr>
              <a:defRPr>
                <a:latin typeface="Arial"/>
                <a:cs typeface="Arial"/>
              </a:defRPr>
            </a:lvl1pPr>
          </a:lstStyle>
          <a:p>
            <a:endParaRPr lang="en-JM" dirty="0"/>
          </a:p>
        </p:txBody>
      </p:sp>
      <p:sp>
        <p:nvSpPr>
          <p:cNvPr id="11" name="Picture Placeholder 27"/>
          <p:cNvSpPr>
            <a:spLocks noGrp="1"/>
          </p:cNvSpPr>
          <p:nvPr>
            <p:ph type="pic" sz="quarter" idx="27"/>
          </p:nvPr>
        </p:nvSpPr>
        <p:spPr>
          <a:xfrm>
            <a:off x="6858000" y="4607560"/>
            <a:ext cx="2286000" cy="2274571"/>
          </a:xfrm>
          <a:prstGeom prst="rect">
            <a:avLst/>
          </a:prstGeom>
        </p:spPr>
        <p:txBody>
          <a:bodyPr/>
          <a:lstStyle>
            <a:lvl1pPr>
              <a:defRPr>
                <a:latin typeface="Arial"/>
                <a:cs typeface="Arial"/>
              </a:defRPr>
            </a:lvl1pPr>
          </a:lstStyle>
          <a:p>
            <a:endParaRPr lang="en-JM" dirty="0"/>
          </a:p>
        </p:txBody>
      </p:sp>
      <p:sp>
        <p:nvSpPr>
          <p:cNvPr id="17"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18"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42366349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Image Layout 3">
    <p:spTree>
      <p:nvGrpSpPr>
        <p:cNvPr id="1" name=""/>
        <p:cNvGrpSpPr/>
        <p:nvPr/>
      </p:nvGrpSpPr>
      <p:grpSpPr>
        <a:xfrm>
          <a:off x="0" y="0"/>
          <a:ext cx="0" cy="0"/>
          <a:chOff x="0" y="0"/>
          <a:chExt cx="0" cy="0"/>
        </a:xfrm>
      </p:grpSpPr>
      <p:sp>
        <p:nvSpPr>
          <p:cNvPr id="13" name="Rectángulo 12"/>
          <p:cNvSpPr/>
          <p:nvPr userDrawn="1"/>
        </p:nvSpPr>
        <p:spPr>
          <a:xfrm>
            <a:off x="0" y="0"/>
            <a:ext cx="9144000" cy="6858000"/>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 name="Picture Placeholder 2"/>
          <p:cNvSpPr>
            <a:spLocks noGrp="1"/>
          </p:cNvSpPr>
          <p:nvPr>
            <p:ph type="pic" sz="quarter" idx="29"/>
          </p:nvPr>
        </p:nvSpPr>
        <p:spPr>
          <a:xfrm>
            <a:off x="533400" y="0"/>
            <a:ext cx="4343400" cy="6858000"/>
          </a:xfrm>
          <a:prstGeom prst="rect">
            <a:avLst/>
          </a:prstGeom>
        </p:spPr>
        <p:txBody>
          <a:bodyPr/>
          <a:lstStyle>
            <a:lvl1pPr>
              <a:defRPr>
                <a:latin typeface="Arial"/>
                <a:cs typeface="Arial"/>
              </a:defRPr>
            </a:lvl1pPr>
          </a:lstStyle>
          <a:p>
            <a:endParaRPr lang="en-US" dirty="0"/>
          </a:p>
        </p:txBody>
      </p:sp>
      <p:sp>
        <p:nvSpPr>
          <p:cNvPr id="6" name="Title 1"/>
          <p:cNvSpPr>
            <a:spLocks noGrp="1"/>
          </p:cNvSpPr>
          <p:nvPr>
            <p:ph type="title" hasCustomPrompt="1"/>
          </p:nvPr>
        </p:nvSpPr>
        <p:spPr>
          <a:xfrm>
            <a:off x="5257800" y="1752600"/>
            <a:ext cx="3581400" cy="1077218"/>
          </a:xfrm>
          <a:prstGeom prst="rect">
            <a:avLst/>
          </a:prstGeom>
        </p:spPr>
        <p:txBody>
          <a:bodyPr>
            <a:spAutoFit/>
          </a:bodyPr>
          <a:lstStyle>
            <a:lvl1pPr algn="l">
              <a:defRPr sz="3200">
                <a:solidFill>
                  <a:srgbClr val="2088C2"/>
                </a:solidFill>
                <a:latin typeface="Arial"/>
                <a:cs typeface="Arial"/>
              </a:defRPr>
            </a:lvl1pPr>
          </a:lstStyle>
          <a:p>
            <a:r>
              <a:rPr lang="en-US" dirty="0" smtClean="0"/>
              <a:t>Click to add a title</a:t>
            </a:r>
            <a:endParaRPr lang="en-JM" dirty="0"/>
          </a:p>
        </p:txBody>
      </p:sp>
      <p:sp>
        <p:nvSpPr>
          <p:cNvPr id="9" name="Text Placeholder 17"/>
          <p:cNvSpPr>
            <a:spLocks noGrp="1"/>
          </p:cNvSpPr>
          <p:nvPr>
            <p:ph type="body" sz="quarter" idx="23" hasCustomPrompt="1"/>
          </p:nvPr>
        </p:nvSpPr>
        <p:spPr>
          <a:xfrm>
            <a:off x="5257800" y="2895600"/>
            <a:ext cx="3581399" cy="359073"/>
          </a:xfrm>
          <a:prstGeom prst="rect">
            <a:avLst/>
          </a:prstGeom>
        </p:spPr>
        <p:txBody>
          <a:bodyPr>
            <a:spAutoFit/>
          </a:bodyPr>
          <a:lstStyle>
            <a:lvl1pPr marL="0" indent="0" algn="l">
              <a:buFontTx/>
              <a:buNone/>
              <a:defRPr sz="1600" b="1" i="0">
                <a:solidFill>
                  <a:srgbClr val="13983F"/>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r>
              <a:rPr lang="en-US" dirty="0" smtClean="0"/>
              <a:t>Click to add a title</a:t>
            </a:r>
            <a:endParaRPr lang="en-JM" dirty="0"/>
          </a:p>
        </p:txBody>
      </p:sp>
    </p:spTree>
    <p:extLst>
      <p:ext uri="{BB962C8B-B14F-4D97-AF65-F5344CB8AC3E}">
        <p14:creationId xmlns:p14="http://schemas.microsoft.com/office/powerpoint/2010/main" val="15014154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Screen Image Layout">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5" name="Picture Placeholder 4"/>
          <p:cNvSpPr>
            <a:spLocks noGrp="1"/>
          </p:cNvSpPr>
          <p:nvPr>
            <p:ph type="pic" sz="quarter" idx="80"/>
          </p:nvPr>
        </p:nvSpPr>
        <p:spPr>
          <a:xfrm>
            <a:off x="0" y="2006600"/>
            <a:ext cx="9144000" cy="4851400"/>
          </a:xfrm>
          <a:prstGeom prst="rect">
            <a:avLst/>
          </a:prstGeom>
        </p:spPr>
        <p:txBody>
          <a:bodyPr/>
          <a:lstStyle>
            <a:lvl1pPr>
              <a:defRPr>
                <a:latin typeface="Arial"/>
                <a:cs typeface="Arial"/>
              </a:defRPr>
            </a:lvl1pPr>
          </a:lstStyle>
          <a:p>
            <a:endParaRPr lang="en-US" dirty="0"/>
          </a:p>
        </p:txBody>
      </p:sp>
      <p:sp>
        <p:nvSpPr>
          <p:cNvPr id="11"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12"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5761064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Page Image Layout">
    <p:spTree>
      <p:nvGrpSpPr>
        <p:cNvPr id="1" name=""/>
        <p:cNvGrpSpPr/>
        <p:nvPr/>
      </p:nvGrpSpPr>
      <p:grpSpPr>
        <a:xfrm>
          <a:off x="0" y="0"/>
          <a:ext cx="0" cy="0"/>
          <a:chOff x="0" y="0"/>
          <a:chExt cx="0" cy="0"/>
        </a:xfrm>
      </p:grpSpPr>
      <p:sp>
        <p:nvSpPr>
          <p:cNvPr id="24" name="Rectángulo 23"/>
          <p:cNvSpPr/>
          <p:nvPr userDrawn="1"/>
        </p:nvSpPr>
        <p:spPr>
          <a:xfrm>
            <a:off x="0" y="0"/>
            <a:ext cx="9144000" cy="6858000"/>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 name="Picture Placeholder 7"/>
          <p:cNvSpPr>
            <a:spLocks noGrp="1"/>
          </p:cNvSpPr>
          <p:nvPr>
            <p:ph type="pic" sz="quarter" idx="13"/>
          </p:nvPr>
        </p:nvSpPr>
        <p:spPr>
          <a:xfrm>
            <a:off x="-76200" y="-76200"/>
            <a:ext cx="4572000" cy="6858000"/>
          </a:xfrm>
          <a:prstGeom prst="rect">
            <a:avLst/>
          </a:prstGeom>
        </p:spPr>
        <p:txBody>
          <a:bodyPr/>
          <a:lstStyle>
            <a:lvl1pPr>
              <a:defRPr>
                <a:latin typeface="Arial"/>
                <a:cs typeface="Arial"/>
              </a:defRPr>
            </a:lvl1pPr>
          </a:lstStyle>
          <a:p>
            <a:endParaRPr lang="en-JM" dirty="0"/>
          </a:p>
        </p:txBody>
      </p:sp>
      <p:sp>
        <p:nvSpPr>
          <p:cNvPr id="18" name="Text Placeholder 17"/>
          <p:cNvSpPr>
            <a:spLocks noGrp="1"/>
          </p:cNvSpPr>
          <p:nvPr>
            <p:ph type="body" sz="quarter" idx="15" hasCustomPrompt="1"/>
          </p:nvPr>
        </p:nvSpPr>
        <p:spPr>
          <a:xfrm>
            <a:off x="5029200" y="2794000"/>
            <a:ext cx="3581400" cy="1320800"/>
          </a:xfrm>
          <a:prstGeom prst="rect">
            <a:avLst/>
          </a:prstGeom>
        </p:spPr>
        <p:txBody>
          <a:bodyPr>
            <a:noAutofit/>
          </a:bodyPr>
          <a:lstStyle>
            <a:lvl1pPr marL="0" indent="0">
              <a:buFontTx/>
              <a:buNone/>
              <a:defRPr sz="1400">
                <a:solidFill>
                  <a:srgbClr val="7F7F7F"/>
                </a:solidFill>
                <a:latin typeface="Arial"/>
                <a:cs typeface="Aria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r>
              <a:rPr lang="en-JM" dirty="0" smtClean="0"/>
              <a:t>Click to add text</a:t>
            </a:r>
            <a:endParaRPr lang="en-JM" dirty="0"/>
          </a:p>
        </p:txBody>
      </p:sp>
      <p:sp>
        <p:nvSpPr>
          <p:cNvPr id="20" name="Content Placeholder 19"/>
          <p:cNvSpPr>
            <a:spLocks noGrp="1"/>
          </p:cNvSpPr>
          <p:nvPr>
            <p:ph sz="quarter" idx="16"/>
          </p:nvPr>
        </p:nvSpPr>
        <p:spPr>
          <a:xfrm>
            <a:off x="5638800" y="4394203"/>
            <a:ext cx="2438400" cy="410633"/>
          </a:xfrm>
          <a:prstGeom prst="rect">
            <a:avLst/>
          </a:prstGeom>
          <a:noFill/>
        </p:spPr>
        <p:txBody>
          <a:bodyPr>
            <a:noAutofit/>
          </a:bodyPr>
          <a:lstStyle>
            <a:lvl1pPr marL="0" indent="0">
              <a:buFontTx/>
              <a:buNone/>
              <a:defRPr sz="120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1" name="Content Placeholder 19"/>
          <p:cNvSpPr>
            <a:spLocks noGrp="1"/>
          </p:cNvSpPr>
          <p:nvPr>
            <p:ph sz="quarter" idx="17"/>
          </p:nvPr>
        </p:nvSpPr>
        <p:spPr>
          <a:xfrm>
            <a:off x="5638800" y="5094841"/>
            <a:ext cx="2438400" cy="620159"/>
          </a:xfrm>
          <a:prstGeom prst="rect">
            <a:avLst/>
          </a:prstGeom>
          <a:noFill/>
        </p:spPr>
        <p:txBody>
          <a:bodyPr>
            <a:noAutofit/>
          </a:bodyPr>
          <a:lstStyle>
            <a:lvl1pPr marL="0" indent="0">
              <a:buFontTx/>
              <a:buNone/>
              <a:defRPr sz="120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3" name="Text Placeholder 22"/>
          <p:cNvSpPr>
            <a:spLocks noGrp="1"/>
          </p:cNvSpPr>
          <p:nvPr>
            <p:ph type="body" sz="quarter" idx="18" hasCustomPrompt="1"/>
          </p:nvPr>
        </p:nvSpPr>
        <p:spPr>
          <a:xfrm>
            <a:off x="5029200" y="2413005"/>
            <a:ext cx="3581400" cy="330196"/>
          </a:xfrm>
          <a:prstGeom prst="rect">
            <a:avLst/>
          </a:prstGeom>
        </p:spPr>
        <p:txBody>
          <a:bodyPr>
            <a:spAutoFit/>
          </a:bodyPr>
          <a:lstStyle>
            <a:lvl1pPr marL="0" indent="0">
              <a:buFontTx/>
              <a:buNone/>
              <a:defRPr sz="1400" b="1" i="0">
                <a:solidFill>
                  <a:srgbClr val="262626"/>
                </a:solidFill>
                <a:latin typeface="Arial"/>
                <a:ea typeface="Calibri"/>
                <a:cs typeface="Arial"/>
              </a:defRPr>
            </a:lvl1pPr>
            <a:lvl2pPr marL="457200" indent="0">
              <a:buFontTx/>
              <a:buNone/>
              <a:defRPr sz="1300">
                <a:latin typeface="Open Sans" pitchFamily="34" charset="0"/>
                <a:ea typeface="Open Sans" pitchFamily="34" charset="0"/>
                <a:cs typeface="Open Sans" pitchFamily="34" charset="0"/>
              </a:defRPr>
            </a:lvl2pPr>
            <a:lvl3pPr marL="914400" indent="0">
              <a:buFontTx/>
              <a:buNone/>
              <a:defRPr sz="1300">
                <a:latin typeface="Open Sans" pitchFamily="34" charset="0"/>
                <a:ea typeface="Open Sans" pitchFamily="34" charset="0"/>
                <a:cs typeface="Open Sans" pitchFamily="34" charset="0"/>
              </a:defRPr>
            </a:lvl3pPr>
            <a:lvl4pPr marL="1371600" indent="0">
              <a:buFontTx/>
              <a:buNone/>
              <a:defRPr sz="1300">
                <a:latin typeface="Open Sans" pitchFamily="34" charset="0"/>
                <a:ea typeface="Open Sans" pitchFamily="34" charset="0"/>
                <a:cs typeface="Open Sans" pitchFamily="34" charset="0"/>
              </a:defRPr>
            </a:lvl4pPr>
            <a:lvl5pPr marL="1828800" indent="0">
              <a:buFontTx/>
              <a:buNone/>
              <a:defRPr sz="1300">
                <a:latin typeface="Open Sans" pitchFamily="34" charset="0"/>
                <a:ea typeface="Open Sans" pitchFamily="34" charset="0"/>
                <a:cs typeface="Open Sans" pitchFamily="34" charset="0"/>
              </a:defRPr>
            </a:lvl5pPr>
          </a:lstStyle>
          <a:p>
            <a:pPr lvl="0"/>
            <a:r>
              <a:rPr lang="en-JM" dirty="0" smtClean="0"/>
              <a:t>CLICK TO ADD A TITLE</a:t>
            </a:r>
            <a:endParaRPr lang="en-JM" dirty="0"/>
          </a:p>
        </p:txBody>
      </p:sp>
      <p:sp>
        <p:nvSpPr>
          <p:cNvPr id="11" name="Title 1"/>
          <p:cNvSpPr>
            <a:spLocks noGrp="1"/>
          </p:cNvSpPr>
          <p:nvPr>
            <p:ph type="title" hasCustomPrompt="1"/>
          </p:nvPr>
        </p:nvSpPr>
        <p:spPr>
          <a:xfrm>
            <a:off x="5029200" y="457200"/>
            <a:ext cx="3581400" cy="1077218"/>
          </a:xfrm>
          <a:prstGeom prst="rect">
            <a:avLst/>
          </a:prstGeom>
        </p:spPr>
        <p:txBody>
          <a:bodyPr>
            <a:spAutoFit/>
          </a:bodyPr>
          <a:lstStyle>
            <a:lvl1pPr algn="l">
              <a:defRPr sz="3200">
                <a:solidFill>
                  <a:srgbClr val="2088C2"/>
                </a:solidFill>
                <a:latin typeface="Arial"/>
                <a:cs typeface="Arial"/>
              </a:defRPr>
            </a:lvl1pPr>
          </a:lstStyle>
          <a:p>
            <a:r>
              <a:rPr lang="en-US" dirty="0" smtClean="0"/>
              <a:t>Click to add a title</a:t>
            </a:r>
            <a:endParaRPr lang="en-JM" dirty="0"/>
          </a:p>
        </p:txBody>
      </p:sp>
      <p:sp>
        <p:nvSpPr>
          <p:cNvPr id="13" name="Text Placeholder 17"/>
          <p:cNvSpPr>
            <a:spLocks noGrp="1"/>
          </p:cNvSpPr>
          <p:nvPr>
            <p:ph type="body" sz="quarter" idx="23" hasCustomPrompt="1"/>
          </p:nvPr>
        </p:nvSpPr>
        <p:spPr>
          <a:xfrm>
            <a:off x="5029200" y="1600200"/>
            <a:ext cx="3581399" cy="359073"/>
          </a:xfrm>
          <a:prstGeom prst="rect">
            <a:avLst/>
          </a:prstGeom>
        </p:spPr>
        <p:txBody>
          <a:bodyPr>
            <a:spAutoFit/>
          </a:bodyPr>
          <a:lstStyle>
            <a:lvl1pPr marL="0" indent="0" algn="l">
              <a:buFontTx/>
              <a:buNone/>
              <a:defRPr sz="1600" b="1" i="0">
                <a:solidFill>
                  <a:srgbClr val="13983F"/>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r>
              <a:rPr lang="en-US" dirty="0" smtClean="0"/>
              <a:t>Click to add a title</a:t>
            </a:r>
            <a:endParaRPr lang="en-JM" dirty="0"/>
          </a:p>
        </p:txBody>
      </p:sp>
    </p:spTree>
    <p:extLst>
      <p:ext uri="{BB962C8B-B14F-4D97-AF65-F5344CB8AC3E}">
        <p14:creationId xmlns:p14="http://schemas.microsoft.com/office/powerpoint/2010/main" val="14070236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asic Layout">
    <p:spTree>
      <p:nvGrpSpPr>
        <p:cNvPr id="1" name=""/>
        <p:cNvGrpSpPr/>
        <p:nvPr/>
      </p:nvGrpSpPr>
      <p:grpSpPr>
        <a:xfrm>
          <a:off x="0" y="0"/>
          <a:ext cx="0" cy="0"/>
          <a:chOff x="0" y="0"/>
          <a:chExt cx="0" cy="0"/>
        </a:xfrm>
      </p:grpSpPr>
      <p:sp>
        <p:nvSpPr>
          <p:cNvPr id="9" name="Text Placeholder 2"/>
          <p:cNvSpPr>
            <a:spLocks noGrp="1"/>
          </p:cNvSpPr>
          <p:nvPr>
            <p:ph idx="1"/>
          </p:nvPr>
        </p:nvSpPr>
        <p:spPr>
          <a:xfrm>
            <a:off x="457200" y="1168401"/>
            <a:ext cx="8229600" cy="500379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23"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Tree>
    <p:extLst>
      <p:ext uri="{BB962C8B-B14F-4D97-AF65-F5344CB8AC3E}">
        <p14:creationId xmlns:p14="http://schemas.microsoft.com/office/powerpoint/2010/main" val="3348735928"/>
      </p:ext>
    </p:extLst>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02">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600200"/>
            <a:ext cx="8229600" cy="4572000"/>
          </a:xfrm>
          <a:prstGeom prst="rect">
            <a:avLst/>
          </a:prstGeom>
        </p:spPr>
        <p:txBody>
          <a:bodyPr>
            <a:normAutofit/>
          </a:bodyPr>
          <a:lstStyle>
            <a:lvl1pPr>
              <a:defRPr sz="1400">
                <a:solidFill>
                  <a:srgbClr val="7F7F7F"/>
                </a:solidFill>
                <a:latin typeface="Arial"/>
                <a:cs typeface="Arial"/>
              </a:defRPr>
            </a:lvl1pPr>
            <a:lvl2pPr>
              <a:defRPr sz="1400">
                <a:solidFill>
                  <a:srgbClr val="7F7F7F"/>
                </a:solidFill>
                <a:latin typeface="Arial"/>
                <a:cs typeface="Arial"/>
              </a:defRPr>
            </a:lvl2pPr>
            <a:lvl3pPr>
              <a:defRPr sz="1200">
                <a:solidFill>
                  <a:srgbClr val="7F7F7F"/>
                </a:solidFill>
                <a:latin typeface="Arial"/>
                <a:cs typeface="Arial"/>
              </a:defRPr>
            </a:lvl3pPr>
            <a:lvl4pPr>
              <a:defRPr sz="1100">
                <a:solidFill>
                  <a:srgbClr val="7F7F7F"/>
                </a:solidFill>
                <a:latin typeface="Arial"/>
                <a:cs typeface="Arial"/>
              </a:defRPr>
            </a:lvl4pPr>
            <a:lvl5pPr>
              <a:defRPr sz="1100">
                <a:solidFill>
                  <a:srgbClr val="7F7F7F"/>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26"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27"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1225271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3" name="Rectángulo 2"/>
          <p:cNvSpPr/>
          <p:nvPr userDrawn="1"/>
        </p:nvSpPr>
        <p:spPr>
          <a:xfrm>
            <a:off x="0" y="0"/>
            <a:ext cx="9144000" cy="6858000"/>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 name="Picture Placeholder 7"/>
          <p:cNvSpPr>
            <a:spLocks noGrp="1"/>
          </p:cNvSpPr>
          <p:nvPr>
            <p:ph type="pic" sz="quarter" idx="13"/>
          </p:nvPr>
        </p:nvSpPr>
        <p:spPr>
          <a:xfrm>
            <a:off x="0" y="-25400"/>
            <a:ext cx="9144000" cy="6883400"/>
          </a:xfrm>
          <a:prstGeom prst="rect">
            <a:avLst/>
          </a:prstGeom>
        </p:spPr>
        <p:txBody>
          <a:bodyPr/>
          <a:lstStyle>
            <a:lvl1pPr>
              <a:defRPr>
                <a:latin typeface="Arial"/>
                <a:cs typeface="Arial"/>
              </a:defRPr>
            </a:lvl1pPr>
          </a:lstStyle>
          <a:p>
            <a:endParaRPr lang="en-JM" dirty="0"/>
          </a:p>
        </p:txBody>
      </p:sp>
    </p:spTree>
    <p:extLst>
      <p:ext uri="{BB962C8B-B14F-4D97-AF65-F5344CB8AC3E}">
        <p14:creationId xmlns:p14="http://schemas.microsoft.com/office/powerpoint/2010/main" val="13288741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Title Layout">
    <p:spTree>
      <p:nvGrpSpPr>
        <p:cNvPr id="1" name=""/>
        <p:cNvGrpSpPr/>
        <p:nvPr/>
      </p:nvGrpSpPr>
      <p:grpSpPr>
        <a:xfrm>
          <a:off x="0" y="0"/>
          <a:ext cx="0" cy="0"/>
          <a:chOff x="0" y="0"/>
          <a:chExt cx="0" cy="0"/>
        </a:xfrm>
      </p:grpSpPr>
      <p:sp>
        <p:nvSpPr>
          <p:cNvPr id="5" name="Rectángulo 4"/>
          <p:cNvSpPr/>
          <p:nvPr userDrawn="1"/>
        </p:nvSpPr>
        <p:spPr>
          <a:xfrm>
            <a:off x="0" y="0"/>
            <a:ext cx="9144000" cy="6858000"/>
          </a:xfrm>
          <a:prstGeom prst="rect">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Title 1"/>
          <p:cNvSpPr>
            <a:spLocks noGrp="1"/>
          </p:cNvSpPr>
          <p:nvPr>
            <p:ph type="title" hasCustomPrompt="1"/>
          </p:nvPr>
        </p:nvSpPr>
        <p:spPr>
          <a:xfrm>
            <a:off x="306000" y="2769513"/>
            <a:ext cx="8380800" cy="861774"/>
          </a:xfrm>
          <a:prstGeom prst="rect">
            <a:avLst/>
          </a:prstGeom>
        </p:spPr>
        <p:txBody>
          <a:bodyPr wrap="square">
            <a:spAutoFit/>
          </a:bodyPr>
          <a:lstStyle>
            <a:lvl1pPr algn="l">
              <a:defRPr sz="5000">
                <a:solidFill>
                  <a:srgbClr val="2088C2"/>
                </a:solidFill>
                <a:latin typeface="Arial"/>
                <a:cs typeface="Arial"/>
              </a:defRPr>
            </a:lvl1pPr>
          </a:lstStyle>
          <a:p>
            <a:r>
              <a:rPr lang="en-US" dirty="0" smtClean="0"/>
              <a:t>Click to add a title</a:t>
            </a:r>
            <a:endParaRPr lang="en-JM" dirty="0"/>
          </a:p>
        </p:txBody>
      </p:sp>
      <p:sp>
        <p:nvSpPr>
          <p:cNvPr id="7" name="Text Placeholder 17"/>
          <p:cNvSpPr>
            <a:spLocks noGrp="1"/>
          </p:cNvSpPr>
          <p:nvPr>
            <p:ph type="body" sz="quarter" idx="23" hasCustomPrompt="1"/>
          </p:nvPr>
        </p:nvSpPr>
        <p:spPr>
          <a:xfrm>
            <a:off x="306000" y="3705713"/>
            <a:ext cx="8380800" cy="392415"/>
          </a:xfrm>
          <a:prstGeom prst="rect">
            <a:avLst/>
          </a:prstGeom>
        </p:spPr>
        <p:txBody>
          <a:bodyPr wrap="square" anchor="ctr">
            <a:spAutoFit/>
          </a:bodyPr>
          <a:lstStyle>
            <a:lvl1pPr marL="0" indent="0" algn="l">
              <a:buFontTx/>
              <a:buNone/>
              <a:defRPr sz="1800" b="1" i="0">
                <a:solidFill>
                  <a:srgbClr val="13983F"/>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r>
              <a:rPr lang="en-JM" dirty="0" smtClean="0"/>
              <a:t>Click to add a subtitle</a:t>
            </a:r>
            <a:endParaRPr lang="en-JM" dirty="0"/>
          </a:p>
        </p:txBody>
      </p:sp>
      <p:sp>
        <p:nvSpPr>
          <p:cNvPr id="22" name="Rectángulo 21"/>
          <p:cNvSpPr/>
          <p:nvPr userDrawn="1"/>
        </p:nvSpPr>
        <p:spPr>
          <a:xfrm>
            <a:off x="0" y="6548400"/>
            <a:ext cx="9165600" cy="320400"/>
          </a:xfrm>
          <a:prstGeom prst="rect">
            <a:avLst/>
          </a:prstGeom>
          <a:solidFill>
            <a:srgbClr val="2088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2088C2"/>
              </a:solidFill>
            </a:endParaRPr>
          </a:p>
        </p:txBody>
      </p:sp>
      <p:pic>
        <p:nvPicPr>
          <p:cNvPr id="23" name="Imagen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8597" y="6634800"/>
            <a:ext cx="640371" cy="162306"/>
          </a:xfrm>
          <a:prstGeom prst="rect">
            <a:avLst/>
          </a:prstGeom>
        </p:spPr>
      </p:pic>
    </p:spTree>
    <p:extLst>
      <p:ext uri="{BB962C8B-B14F-4D97-AF65-F5344CB8AC3E}">
        <p14:creationId xmlns:p14="http://schemas.microsoft.com/office/powerpoint/2010/main" val="632533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 Title Layout">
    <p:spTree>
      <p:nvGrpSpPr>
        <p:cNvPr id="1" name=""/>
        <p:cNvGrpSpPr/>
        <p:nvPr/>
      </p:nvGrpSpPr>
      <p:grpSpPr>
        <a:xfrm>
          <a:off x="0" y="0"/>
          <a:ext cx="0" cy="0"/>
          <a:chOff x="0" y="0"/>
          <a:chExt cx="0" cy="0"/>
        </a:xfrm>
      </p:grpSpPr>
      <p:sp>
        <p:nvSpPr>
          <p:cNvPr id="5" name="Rectángulo 4"/>
          <p:cNvSpPr/>
          <p:nvPr userDrawn="1"/>
        </p:nvSpPr>
        <p:spPr>
          <a:xfrm>
            <a:off x="0" y="0"/>
            <a:ext cx="9144000" cy="6858000"/>
          </a:xfrm>
          <a:prstGeom prst="rect">
            <a:avLst/>
          </a:prstGeom>
          <a:solidFill>
            <a:srgbClr val="2088C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Title 1"/>
          <p:cNvSpPr>
            <a:spLocks noGrp="1"/>
          </p:cNvSpPr>
          <p:nvPr>
            <p:ph type="title" hasCustomPrompt="1"/>
          </p:nvPr>
        </p:nvSpPr>
        <p:spPr>
          <a:xfrm>
            <a:off x="306000" y="2769513"/>
            <a:ext cx="8380800" cy="861774"/>
          </a:xfrm>
          <a:prstGeom prst="rect">
            <a:avLst/>
          </a:prstGeom>
        </p:spPr>
        <p:txBody>
          <a:bodyPr wrap="square">
            <a:spAutoFit/>
          </a:bodyPr>
          <a:lstStyle>
            <a:lvl1pPr algn="l">
              <a:defRPr sz="5000">
                <a:solidFill>
                  <a:schemeClr val="bg1"/>
                </a:solidFill>
                <a:latin typeface="Arial"/>
                <a:cs typeface="Arial"/>
              </a:defRPr>
            </a:lvl1pPr>
          </a:lstStyle>
          <a:p>
            <a:r>
              <a:rPr lang="en-US" dirty="0" smtClean="0"/>
              <a:t>Click to add a title</a:t>
            </a:r>
            <a:endParaRPr lang="en-JM" dirty="0"/>
          </a:p>
        </p:txBody>
      </p:sp>
      <p:sp>
        <p:nvSpPr>
          <p:cNvPr id="7" name="Text Placeholder 17"/>
          <p:cNvSpPr>
            <a:spLocks noGrp="1"/>
          </p:cNvSpPr>
          <p:nvPr>
            <p:ph type="body" sz="quarter" idx="23" hasCustomPrompt="1"/>
          </p:nvPr>
        </p:nvSpPr>
        <p:spPr>
          <a:xfrm>
            <a:off x="306000" y="3705713"/>
            <a:ext cx="8380800" cy="392415"/>
          </a:xfrm>
          <a:prstGeom prst="rect">
            <a:avLst/>
          </a:prstGeom>
        </p:spPr>
        <p:txBody>
          <a:bodyPr wrap="square" anchor="ctr">
            <a:spAutoFit/>
          </a:bodyPr>
          <a:lstStyle>
            <a:lvl1pPr marL="0" indent="0" algn="l">
              <a:buFontTx/>
              <a:buNone/>
              <a:defRPr sz="1800" b="1" i="0">
                <a:solidFill>
                  <a:schemeClr val="bg1"/>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r>
              <a:rPr lang="en-JM" dirty="0" smtClean="0"/>
              <a:t>Click to add a subtitle</a:t>
            </a:r>
            <a:endParaRPr lang="en-JM" dirty="0"/>
          </a:p>
        </p:txBody>
      </p:sp>
    </p:spTree>
    <p:extLst>
      <p:ext uri="{BB962C8B-B14F-4D97-AF65-F5344CB8AC3E}">
        <p14:creationId xmlns:p14="http://schemas.microsoft.com/office/powerpoint/2010/main" val="27399337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Content 01">
    <p:spTree>
      <p:nvGrpSpPr>
        <p:cNvPr id="1" name=""/>
        <p:cNvGrpSpPr/>
        <p:nvPr/>
      </p:nvGrpSpPr>
      <p:grpSpPr>
        <a:xfrm>
          <a:off x="0" y="0"/>
          <a:ext cx="0" cy="0"/>
          <a:chOff x="0" y="0"/>
          <a:chExt cx="0" cy="0"/>
        </a:xfrm>
      </p:grpSpPr>
      <p:sp>
        <p:nvSpPr>
          <p:cNvPr id="8" name="Picture Placeholder 24"/>
          <p:cNvSpPr>
            <a:spLocks noGrp="1"/>
          </p:cNvSpPr>
          <p:nvPr>
            <p:ph type="pic" sz="quarter" idx="14"/>
          </p:nvPr>
        </p:nvSpPr>
        <p:spPr>
          <a:xfrm>
            <a:off x="457200" y="1803401"/>
            <a:ext cx="2971800" cy="4008969"/>
          </a:xfrm>
          <a:prstGeom prst="rect">
            <a:avLst/>
          </a:prstGeom>
        </p:spPr>
        <p:txBody>
          <a:bodyPr>
            <a:normAutofit/>
          </a:bodyPr>
          <a:lstStyle>
            <a:lvl1pPr marL="0" indent="0">
              <a:buFontTx/>
              <a:buNone/>
              <a:defRPr sz="1200">
                <a:solidFill>
                  <a:srgbClr val="17375E"/>
                </a:solidFill>
                <a:latin typeface="Arial"/>
                <a:cs typeface="Arial"/>
              </a:defRPr>
            </a:lvl1pPr>
          </a:lstStyle>
          <a:p>
            <a:endParaRPr lang="en-JM" dirty="0"/>
          </a:p>
        </p:txBody>
      </p:sp>
      <p:sp>
        <p:nvSpPr>
          <p:cNvPr id="25" name="Text Placeholder 26"/>
          <p:cNvSpPr>
            <a:spLocks noGrp="1"/>
          </p:cNvSpPr>
          <p:nvPr>
            <p:ph type="body" sz="quarter" idx="26" hasCustomPrompt="1"/>
          </p:nvPr>
        </p:nvSpPr>
        <p:spPr>
          <a:xfrm>
            <a:off x="3886200" y="4419000"/>
            <a:ext cx="2127250" cy="1224000"/>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200">
                <a:solidFill>
                  <a:srgbClr val="7F7F7F"/>
                </a:solidFill>
                <a:latin typeface="Arial"/>
                <a:cs typeface="Aria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marL="0" marR="0" lvl="0" indent="0" algn="l" defTabSz="914400" rtl="0" eaLnBrk="1" fontAlgn="auto" latinLnBrk="0" hangingPunct="1">
              <a:lnSpc>
                <a:spcPct val="110000"/>
              </a:lnSpc>
              <a:spcBef>
                <a:spcPts val="0"/>
              </a:spcBef>
              <a:spcAft>
                <a:spcPts val="0"/>
              </a:spcAft>
              <a:buClrTx/>
              <a:buSzTx/>
              <a:buFont typeface="Arial" pitchFamily="34" charset="0"/>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p>
          <a:p>
            <a:pPr lvl="0"/>
            <a:endParaRPr lang="en-JM" dirty="0"/>
          </a:p>
        </p:txBody>
      </p:sp>
      <p:sp>
        <p:nvSpPr>
          <p:cNvPr id="26" name="Text Placeholder 32"/>
          <p:cNvSpPr>
            <a:spLocks noGrp="1"/>
          </p:cNvSpPr>
          <p:nvPr>
            <p:ph type="body" sz="quarter" idx="27" hasCustomPrompt="1"/>
          </p:nvPr>
        </p:nvSpPr>
        <p:spPr>
          <a:xfrm>
            <a:off x="3886200" y="4042590"/>
            <a:ext cx="2133600" cy="325730"/>
          </a:xfrm>
          <a:prstGeom prst="rect">
            <a:avLst/>
          </a:prstGeom>
        </p:spPr>
        <p:txBody>
          <a:bodyPr anchor="ctr">
            <a:sp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JM" dirty="0" smtClean="0"/>
              <a:t>CLICK TO ADD TITLE</a:t>
            </a:r>
            <a:endParaRPr lang="en-JM" dirty="0"/>
          </a:p>
        </p:txBody>
      </p:sp>
      <p:sp>
        <p:nvSpPr>
          <p:cNvPr id="27" name="Text Placeholder 26"/>
          <p:cNvSpPr>
            <a:spLocks noGrp="1"/>
          </p:cNvSpPr>
          <p:nvPr>
            <p:ph type="body" sz="quarter" idx="28" hasCustomPrompt="1"/>
          </p:nvPr>
        </p:nvSpPr>
        <p:spPr>
          <a:xfrm>
            <a:off x="6324600" y="4419600"/>
            <a:ext cx="2127250" cy="1253400"/>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200">
                <a:solidFill>
                  <a:srgbClr val="7F7F7F"/>
                </a:solidFill>
                <a:latin typeface="Arial"/>
                <a:cs typeface="Aria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marL="0" marR="0" lvl="0" indent="0" algn="l" defTabSz="914400" rtl="0" eaLnBrk="1" fontAlgn="auto" latinLnBrk="0" hangingPunct="1">
              <a:lnSpc>
                <a:spcPct val="110000"/>
              </a:lnSpc>
              <a:spcBef>
                <a:spcPts val="0"/>
              </a:spcBef>
              <a:spcAft>
                <a:spcPts val="0"/>
              </a:spcAft>
              <a:buClrTx/>
              <a:buSzTx/>
              <a:buFont typeface="Arial" pitchFamily="34" charset="0"/>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p>
          <a:p>
            <a:pPr lvl="0"/>
            <a:endParaRPr lang="en-JM" dirty="0"/>
          </a:p>
        </p:txBody>
      </p:sp>
      <p:sp>
        <p:nvSpPr>
          <p:cNvPr id="28" name="Text Placeholder 32"/>
          <p:cNvSpPr>
            <a:spLocks noGrp="1"/>
          </p:cNvSpPr>
          <p:nvPr>
            <p:ph type="body" sz="quarter" idx="29" hasCustomPrompt="1"/>
          </p:nvPr>
        </p:nvSpPr>
        <p:spPr>
          <a:xfrm>
            <a:off x="6324600" y="4042446"/>
            <a:ext cx="2133600" cy="325730"/>
          </a:xfrm>
          <a:prstGeom prst="rect">
            <a:avLst/>
          </a:prstGeom>
        </p:spPr>
        <p:txBody>
          <a:bodyPr anchor="ctr">
            <a:sp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JM" dirty="0" smtClean="0"/>
              <a:t>CLICK TO ADD TITLE</a:t>
            </a:r>
            <a:endParaRPr lang="en-JM" dirty="0"/>
          </a:p>
        </p:txBody>
      </p:sp>
      <p:sp>
        <p:nvSpPr>
          <p:cNvPr id="36" name="Text Placeholder 26"/>
          <p:cNvSpPr>
            <a:spLocks noGrp="1"/>
          </p:cNvSpPr>
          <p:nvPr>
            <p:ph type="body" sz="quarter" idx="30" hasCustomPrompt="1"/>
          </p:nvPr>
        </p:nvSpPr>
        <p:spPr>
          <a:xfrm>
            <a:off x="3886200" y="2479800"/>
            <a:ext cx="2127250" cy="1224000"/>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200">
                <a:solidFill>
                  <a:srgbClr val="7F7F7F"/>
                </a:solidFill>
                <a:latin typeface="Arial"/>
                <a:cs typeface="Aria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marL="0" marR="0" lvl="0" indent="0" algn="l" defTabSz="914400" rtl="0" eaLnBrk="1" fontAlgn="auto" latinLnBrk="0" hangingPunct="1">
              <a:lnSpc>
                <a:spcPct val="110000"/>
              </a:lnSpc>
              <a:spcBef>
                <a:spcPts val="0"/>
              </a:spcBef>
              <a:spcAft>
                <a:spcPts val="0"/>
              </a:spcAft>
              <a:buClrTx/>
              <a:buSzTx/>
              <a:buFont typeface="Arial" pitchFamily="34" charset="0"/>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p>
          <a:p>
            <a:pPr lvl="0"/>
            <a:endParaRPr lang="en-JM" dirty="0"/>
          </a:p>
        </p:txBody>
      </p:sp>
      <p:sp>
        <p:nvSpPr>
          <p:cNvPr id="37" name="Text Placeholder 32"/>
          <p:cNvSpPr>
            <a:spLocks noGrp="1"/>
          </p:cNvSpPr>
          <p:nvPr>
            <p:ph type="body" sz="quarter" idx="31" hasCustomPrompt="1"/>
          </p:nvPr>
        </p:nvSpPr>
        <p:spPr>
          <a:xfrm>
            <a:off x="3886200" y="2103390"/>
            <a:ext cx="2133600" cy="325730"/>
          </a:xfrm>
          <a:prstGeom prst="rect">
            <a:avLst/>
          </a:prstGeom>
        </p:spPr>
        <p:txBody>
          <a:bodyPr anchor="ctr">
            <a:sp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JM" dirty="0" smtClean="0"/>
              <a:t>CLICK TO ADD TITLE</a:t>
            </a:r>
            <a:endParaRPr lang="en-JM" dirty="0"/>
          </a:p>
        </p:txBody>
      </p:sp>
      <p:sp>
        <p:nvSpPr>
          <p:cNvPr id="38" name="Text Placeholder 26"/>
          <p:cNvSpPr>
            <a:spLocks noGrp="1"/>
          </p:cNvSpPr>
          <p:nvPr>
            <p:ph type="body" sz="quarter" idx="32" hasCustomPrompt="1"/>
          </p:nvPr>
        </p:nvSpPr>
        <p:spPr>
          <a:xfrm>
            <a:off x="6324600" y="2480400"/>
            <a:ext cx="2127250" cy="1253400"/>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200">
                <a:solidFill>
                  <a:srgbClr val="7F7F7F"/>
                </a:solidFill>
                <a:latin typeface="Arial"/>
                <a:cs typeface="Aria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marL="0" marR="0" lvl="0" indent="0" algn="l" defTabSz="914400" rtl="0" eaLnBrk="1" fontAlgn="auto" latinLnBrk="0" hangingPunct="1">
              <a:lnSpc>
                <a:spcPct val="110000"/>
              </a:lnSpc>
              <a:spcBef>
                <a:spcPts val="0"/>
              </a:spcBef>
              <a:spcAft>
                <a:spcPts val="0"/>
              </a:spcAft>
              <a:buClrTx/>
              <a:buSzTx/>
              <a:buFont typeface="Arial" pitchFamily="34" charset="0"/>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p>
          <a:p>
            <a:pPr lvl="0"/>
            <a:endParaRPr lang="en-JM" dirty="0"/>
          </a:p>
        </p:txBody>
      </p:sp>
      <p:sp>
        <p:nvSpPr>
          <p:cNvPr id="39" name="Text Placeholder 32"/>
          <p:cNvSpPr>
            <a:spLocks noGrp="1"/>
          </p:cNvSpPr>
          <p:nvPr>
            <p:ph type="body" sz="quarter" idx="33" hasCustomPrompt="1"/>
          </p:nvPr>
        </p:nvSpPr>
        <p:spPr>
          <a:xfrm>
            <a:off x="6324600" y="2103246"/>
            <a:ext cx="2133600" cy="325730"/>
          </a:xfrm>
          <a:prstGeom prst="rect">
            <a:avLst/>
          </a:prstGeom>
        </p:spPr>
        <p:txBody>
          <a:bodyPr anchor="ctr">
            <a:sp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JM" dirty="0" smtClean="0"/>
              <a:t>CLICK TO ADD TITLE</a:t>
            </a:r>
            <a:endParaRPr lang="en-JM" dirty="0"/>
          </a:p>
        </p:txBody>
      </p:sp>
      <p:sp>
        <p:nvSpPr>
          <p:cNvPr id="40"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41"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40881786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Content 02">
    <p:spTree>
      <p:nvGrpSpPr>
        <p:cNvPr id="1" name=""/>
        <p:cNvGrpSpPr/>
        <p:nvPr/>
      </p:nvGrpSpPr>
      <p:grpSpPr>
        <a:xfrm>
          <a:off x="0" y="0"/>
          <a:ext cx="0" cy="0"/>
          <a:chOff x="0" y="0"/>
          <a:chExt cx="0" cy="0"/>
        </a:xfrm>
      </p:grpSpPr>
      <p:sp>
        <p:nvSpPr>
          <p:cNvPr id="8" name="Text Placeholder 2"/>
          <p:cNvSpPr>
            <a:spLocks noGrp="1"/>
          </p:cNvSpPr>
          <p:nvPr>
            <p:ph type="body" sz="quarter" idx="33" hasCustomPrompt="1"/>
          </p:nvPr>
        </p:nvSpPr>
        <p:spPr>
          <a:xfrm>
            <a:off x="838200" y="1793240"/>
            <a:ext cx="2819400" cy="365760"/>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200" b="1" i="0">
                <a:solidFill>
                  <a:srgbClr val="262626"/>
                </a:solidFill>
                <a:latin typeface="Arial"/>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AGREGAR TEXTO</a:t>
            </a:r>
          </a:p>
          <a:p>
            <a:pPr lvl="0"/>
            <a:endParaRPr lang="en-JM" dirty="0" smtClean="0"/>
          </a:p>
          <a:p>
            <a:pPr lvl="0"/>
            <a:endParaRPr lang="en-JM" dirty="0"/>
          </a:p>
        </p:txBody>
      </p:sp>
      <p:sp>
        <p:nvSpPr>
          <p:cNvPr id="9" name="Text Placeholder 14"/>
          <p:cNvSpPr>
            <a:spLocks noGrp="1"/>
          </p:cNvSpPr>
          <p:nvPr>
            <p:ph type="body" sz="quarter" idx="34" hasCustomPrompt="1"/>
          </p:nvPr>
        </p:nvSpPr>
        <p:spPr>
          <a:xfrm>
            <a:off x="838200" y="2235200"/>
            <a:ext cx="2819400" cy="812800"/>
          </a:xfrm>
          <a:prstGeom prst="rect">
            <a:avLst/>
          </a:prstGeom>
        </p:spPr>
        <p:txBody>
          <a:bodyPr>
            <a:normAutofit/>
          </a:bodyPr>
          <a:lstStyle>
            <a:lvl1pPr marL="0" indent="0">
              <a:buFontTx/>
              <a:buNone/>
              <a:defRPr sz="140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JM" dirty="0" smtClean="0"/>
              <a:t>Click to add text</a:t>
            </a:r>
            <a:endParaRPr lang="en-JM" dirty="0"/>
          </a:p>
        </p:txBody>
      </p:sp>
      <p:sp>
        <p:nvSpPr>
          <p:cNvPr id="20" name="Text Placeholder 2"/>
          <p:cNvSpPr>
            <a:spLocks noGrp="1"/>
          </p:cNvSpPr>
          <p:nvPr>
            <p:ph type="body" sz="quarter" idx="35" hasCustomPrompt="1"/>
          </p:nvPr>
        </p:nvSpPr>
        <p:spPr>
          <a:xfrm>
            <a:off x="838200" y="3276600"/>
            <a:ext cx="2819400" cy="365760"/>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200" b="1" i="0">
                <a:solidFill>
                  <a:srgbClr val="262626"/>
                </a:solidFill>
                <a:latin typeface="Arial"/>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AGREGAR TEXTO</a:t>
            </a:r>
          </a:p>
          <a:p>
            <a:pPr lvl="0"/>
            <a:endParaRPr lang="en-JM" dirty="0" smtClean="0"/>
          </a:p>
          <a:p>
            <a:pPr lvl="0"/>
            <a:endParaRPr lang="en-JM" dirty="0"/>
          </a:p>
        </p:txBody>
      </p:sp>
      <p:sp>
        <p:nvSpPr>
          <p:cNvPr id="21" name="Text Placeholder 14"/>
          <p:cNvSpPr>
            <a:spLocks noGrp="1"/>
          </p:cNvSpPr>
          <p:nvPr>
            <p:ph type="body" sz="quarter" idx="36" hasCustomPrompt="1"/>
          </p:nvPr>
        </p:nvSpPr>
        <p:spPr>
          <a:xfrm>
            <a:off x="838200" y="3718560"/>
            <a:ext cx="2819400" cy="812800"/>
          </a:xfrm>
          <a:prstGeom prst="rect">
            <a:avLst/>
          </a:prstGeom>
        </p:spPr>
        <p:txBody>
          <a:bodyPr>
            <a:norm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05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10000"/>
              </a:lnSpc>
              <a:spcBef>
                <a:spcPts val="0"/>
              </a:spcBef>
              <a:spcAft>
                <a:spcPts val="0"/>
              </a:spcAft>
              <a:buClrTx/>
              <a:buSzTx/>
              <a:buFont typeface="Arial" pitchFamily="34" charset="0"/>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p>
          <a:p>
            <a:pPr lvl="0"/>
            <a:endParaRPr lang="en-JM" dirty="0"/>
          </a:p>
        </p:txBody>
      </p:sp>
      <p:sp>
        <p:nvSpPr>
          <p:cNvPr id="22" name="Text Placeholder 2"/>
          <p:cNvSpPr>
            <a:spLocks noGrp="1"/>
          </p:cNvSpPr>
          <p:nvPr>
            <p:ph type="body" sz="quarter" idx="37" hasCustomPrompt="1"/>
          </p:nvPr>
        </p:nvSpPr>
        <p:spPr>
          <a:xfrm>
            <a:off x="838200" y="4765040"/>
            <a:ext cx="2819400" cy="365760"/>
          </a:xfrm>
          <a:prstGeom prst="rect">
            <a:avLst/>
          </a:prstGeo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200" b="1" i="0">
                <a:solidFill>
                  <a:srgbClr val="262626"/>
                </a:solidFill>
                <a:latin typeface="Arial"/>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AGREGAR TEXTO</a:t>
            </a:r>
          </a:p>
          <a:p>
            <a:pPr lvl="0"/>
            <a:endParaRPr lang="en-JM" dirty="0" smtClean="0"/>
          </a:p>
          <a:p>
            <a:pPr lvl="0"/>
            <a:endParaRPr lang="en-JM" dirty="0"/>
          </a:p>
        </p:txBody>
      </p:sp>
      <p:sp>
        <p:nvSpPr>
          <p:cNvPr id="23" name="Text Placeholder 14"/>
          <p:cNvSpPr>
            <a:spLocks noGrp="1"/>
          </p:cNvSpPr>
          <p:nvPr>
            <p:ph type="body" sz="quarter" idx="38" hasCustomPrompt="1"/>
          </p:nvPr>
        </p:nvSpPr>
        <p:spPr>
          <a:xfrm>
            <a:off x="838200" y="5207000"/>
            <a:ext cx="2819400" cy="812800"/>
          </a:xfrm>
          <a:prstGeom prst="rect">
            <a:avLst/>
          </a:prstGeom>
        </p:spPr>
        <p:txBody>
          <a:bodyPr>
            <a:norm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05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10000"/>
              </a:lnSpc>
              <a:spcBef>
                <a:spcPts val="0"/>
              </a:spcBef>
              <a:spcAft>
                <a:spcPts val="0"/>
              </a:spcAft>
              <a:buClrTx/>
              <a:buSzTx/>
              <a:buFont typeface="Arial" pitchFamily="34" charset="0"/>
              <a:buNone/>
              <a:tabLst/>
              <a:defRPr/>
            </a:pPr>
            <a:r>
              <a:rPr kumimoji="0" lang="en-JM" sz="1400" b="0" i="0" u="none" strike="noStrike" kern="1200" cap="none" spc="0" normalizeH="0" baseline="0" noProof="0" dirty="0" smtClean="0">
                <a:ln>
                  <a:noFill/>
                </a:ln>
                <a:solidFill>
                  <a:prstClr val="white">
                    <a:lumMod val="50000"/>
                  </a:prstClr>
                </a:solidFill>
                <a:effectLst/>
                <a:uLnTx/>
                <a:uFillTx/>
                <a:latin typeface="Arial"/>
                <a:ea typeface="+mn-ea"/>
                <a:cs typeface="Arial"/>
              </a:rPr>
              <a:t>Click to add text</a:t>
            </a:r>
          </a:p>
          <a:p>
            <a:pPr lvl="0"/>
            <a:endParaRPr lang="en-JM" dirty="0"/>
          </a:p>
        </p:txBody>
      </p:sp>
      <p:sp>
        <p:nvSpPr>
          <p:cNvPr id="24" name="Picture Placeholder 2"/>
          <p:cNvSpPr>
            <a:spLocks noGrp="1"/>
          </p:cNvSpPr>
          <p:nvPr>
            <p:ph type="pic" sz="quarter" idx="29"/>
          </p:nvPr>
        </p:nvSpPr>
        <p:spPr>
          <a:xfrm>
            <a:off x="4038600" y="1752600"/>
            <a:ext cx="4343400" cy="4267200"/>
          </a:xfrm>
          <a:prstGeom prst="rect">
            <a:avLst/>
          </a:prstGeom>
        </p:spPr>
        <p:txBody>
          <a:bodyPr/>
          <a:lstStyle>
            <a:lvl1pPr>
              <a:defRPr>
                <a:latin typeface="Arial"/>
                <a:cs typeface="Arial"/>
              </a:defRPr>
            </a:lvl1pPr>
          </a:lstStyle>
          <a:p>
            <a:endParaRPr lang="en-US" dirty="0"/>
          </a:p>
        </p:txBody>
      </p:sp>
      <p:sp>
        <p:nvSpPr>
          <p:cNvPr id="30" name="Title 2"/>
          <p:cNvSpPr>
            <a:spLocks noGrp="1"/>
          </p:cNvSpPr>
          <p:nvPr>
            <p:ph type="title" hasCustomPrompt="1"/>
          </p:nvPr>
        </p:nvSpPr>
        <p:spPr>
          <a:xfrm>
            <a:off x="457200" y="381000"/>
            <a:ext cx="8229600" cy="584776"/>
          </a:xfrm>
          <a:prstGeom prst="rect">
            <a:avLst/>
          </a:prstGeom>
        </p:spPr>
        <p:txBody>
          <a:bodyPr anchor="ctr"/>
          <a:lstStyle>
            <a:lvl1pPr>
              <a:defRPr baseline="0">
                <a:solidFill>
                  <a:srgbClr val="2088C2"/>
                </a:solidFill>
              </a:defRPr>
            </a:lvl1pPr>
          </a:lstStyle>
          <a:p>
            <a:r>
              <a:rPr lang="en-JM" sz="3200" dirty="0" smtClean="0"/>
              <a:t>Click to add title</a:t>
            </a:r>
            <a:endParaRPr lang="en-US" sz="3200" dirty="0"/>
          </a:p>
        </p:txBody>
      </p:sp>
      <p:sp>
        <p:nvSpPr>
          <p:cNvPr id="31" name="Text Placeholder 3"/>
          <p:cNvSpPr>
            <a:spLocks noGrp="1"/>
          </p:cNvSpPr>
          <p:nvPr>
            <p:ph type="body" sz="quarter" idx="4294967295" hasCustomPrompt="1"/>
          </p:nvPr>
        </p:nvSpPr>
        <p:spPr>
          <a:xfrm>
            <a:off x="457200" y="1003880"/>
            <a:ext cx="8229600" cy="359073"/>
          </a:xfrm>
          <a:prstGeom prst="rect">
            <a:avLst/>
          </a:prstGeom>
        </p:spPr>
        <p:txBody>
          <a:bodyPr anchor="ctr">
            <a:spAutoFit/>
          </a:bodyPr>
          <a:lstStyle>
            <a:lvl1pPr marL="0" marR="0" indent="0" algn="ctr" defTabSz="914400" rtl="0" eaLnBrk="1" fontAlgn="auto" latinLnBrk="0" hangingPunct="1">
              <a:lnSpc>
                <a:spcPct val="110000"/>
              </a:lnSpc>
              <a:spcBef>
                <a:spcPts val="0"/>
              </a:spcBef>
              <a:spcAft>
                <a:spcPts val="0"/>
              </a:spcAft>
              <a:buClrTx/>
              <a:buSzTx/>
              <a:buFont typeface="Arial" pitchFamily="34" charset="0"/>
              <a:buNone/>
              <a:tabLst/>
              <a:defRPr sz="1600"/>
            </a:lvl1pPr>
          </a:lstStyle>
          <a:p>
            <a:pPr marL="0" indent="0" algn="ctr">
              <a:buNone/>
            </a:pPr>
            <a:r>
              <a:rPr lang="en-JM" sz="1600" b="1" dirty="0" smtClean="0">
                <a:solidFill>
                  <a:srgbClr val="13983F"/>
                </a:solidFill>
                <a:latin typeface="Arial"/>
                <a:ea typeface="Glegoo"/>
                <a:cs typeface="Arial"/>
              </a:rPr>
              <a:t>Click to add title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14243698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ángulo 16"/>
          <p:cNvSpPr/>
          <p:nvPr userDrawn="1"/>
        </p:nvSpPr>
        <p:spPr>
          <a:xfrm>
            <a:off x="0" y="6548400"/>
            <a:ext cx="9165600" cy="320400"/>
          </a:xfrm>
          <a:prstGeom prst="rect">
            <a:avLst/>
          </a:prstGeom>
          <a:solidFill>
            <a:srgbClr val="2088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2088C2"/>
              </a:solidFill>
            </a:endParaRPr>
          </a:p>
        </p:txBody>
      </p:sp>
      <p:pic>
        <p:nvPicPr>
          <p:cNvPr id="18" name="Imagen 17"/>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228597" y="6634800"/>
            <a:ext cx="640371" cy="162306"/>
          </a:xfrm>
          <a:prstGeom prst="rect">
            <a:avLst/>
          </a:prstGeom>
        </p:spPr>
      </p:pic>
    </p:spTree>
    <p:extLst>
      <p:ext uri="{BB962C8B-B14F-4D97-AF65-F5344CB8AC3E}">
        <p14:creationId xmlns:p14="http://schemas.microsoft.com/office/powerpoint/2010/main" val="3243337512"/>
      </p:ext>
    </p:extLst>
  </p:cSld>
  <p:clrMap bg1="lt1" tx1="dk1" bg2="lt2" tx2="dk2" accent1="accent1" accent2="accent2" accent3="accent3" accent4="accent4" accent5="accent5" accent6="accent6" hlink="hlink" folHlink="folHlink"/>
  <p:sldLayoutIdLst>
    <p:sldLayoutId id="2147483654" r:id="rId1"/>
    <p:sldLayoutId id="2147483715" r:id="rId2"/>
    <p:sldLayoutId id="2147483716" r:id="rId3"/>
    <p:sldLayoutId id="2147483679" r:id="rId4"/>
    <p:sldLayoutId id="2147483671" r:id="rId5"/>
    <p:sldLayoutId id="2147483649" r:id="rId6"/>
    <p:sldLayoutId id="2147483717" r:id="rId7"/>
    <p:sldLayoutId id="2147483650" r:id="rId8"/>
    <p:sldLayoutId id="2147483681" r:id="rId9"/>
    <p:sldLayoutId id="2147483661" r:id="rId10"/>
    <p:sldLayoutId id="2147483688" r:id="rId11"/>
    <p:sldLayoutId id="2147483683" r:id="rId12"/>
    <p:sldLayoutId id="2147483677" r:id="rId13"/>
    <p:sldLayoutId id="2147483660" r:id="rId14"/>
    <p:sldLayoutId id="2147483652" r:id="rId15"/>
    <p:sldLayoutId id="2147483653" r:id="rId16"/>
    <p:sldLayoutId id="2147483697" r:id="rId17"/>
    <p:sldLayoutId id="2147483708" r:id="rId18"/>
    <p:sldLayoutId id="2147483675" r:id="rId19"/>
    <p:sldLayoutId id="2147483669" r:id="rId20"/>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hf hdr="0" ftr="0" dt="0"/>
  <p:txStyles>
    <p:titleStyle>
      <a:lvl1pPr algn="ctr" defTabSz="914400" rtl="0" eaLnBrk="1" latinLnBrk="0" hangingPunct="1">
        <a:spcBef>
          <a:spcPct val="0"/>
        </a:spcBef>
        <a:buNone/>
        <a:defRPr sz="4000" b="1" i="0" kern="1200">
          <a:solidFill>
            <a:srgbClr val="2088C2"/>
          </a:solidFill>
          <a:effectLst/>
          <a:latin typeface="Arial"/>
          <a:ea typeface="Calibri"/>
          <a:cs typeface="Arial"/>
        </a:defRPr>
      </a:lvl1pPr>
    </p:titleStyle>
    <p:bodyStyle>
      <a:lvl1pPr marL="0" indent="0" algn="l" defTabSz="914400" rtl="0" eaLnBrk="1" latinLnBrk="0" hangingPunct="1">
        <a:lnSpc>
          <a:spcPct val="110000"/>
        </a:lnSpc>
        <a:spcBef>
          <a:spcPts val="0"/>
        </a:spcBef>
        <a:buFont typeface="Arial" pitchFamily="34" charset="0"/>
        <a:buNone/>
        <a:defRPr sz="1400" kern="1200">
          <a:solidFill>
            <a:schemeClr val="bg1">
              <a:lumMod val="50000"/>
            </a:schemeClr>
          </a:solidFill>
          <a:latin typeface="Arial"/>
          <a:ea typeface="+mn-ea"/>
          <a:cs typeface="Arial"/>
        </a:defRPr>
      </a:lvl1pPr>
      <a:lvl2pPr marL="742950" indent="-285750" algn="l" defTabSz="914400" rtl="0" eaLnBrk="1" latinLnBrk="0" hangingPunct="1">
        <a:lnSpc>
          <a:spcPct val="110000"/>
        </a:lnSpc>
        <a:spcBef>
          <a:spcPts val="0"/>
        </a:spcBef>
        <a:buFont typeface="Arial"/>
        <a:buChar char="•"/>
        <a:defRPr sz="1400" kern="1200">
          <a:solidFill>
            <a:schemeClr val="bg1">
              <a:lumMod val="50000"/>
            </a:schemeClr>
          </a:solidFill>
          <a:latin typeface="Arial"/>
          <a:ea typeface="+mn-ea"/>
          <a:cs typeface="Arial"/>
        </a:defRPr>
      </a:lvl2pPr>
      <a:lvl3pPr marL="1143000" indent="-228600" algn="l" defTabSz="914400" rtl="0" eaLnBrk="1" latinLnBrk="0" hangingPunct="1">
        <a:lnSpc>
          <a:spcPct val="110000"/>
        </a:lnSpc>
        <a:spcBef>
          <a:spcPts val="0"/>
        </a:spcBef>
        <a:buFont typeface="Arial" pitchFamily="34" charset="0"/>
        <a:buChar char="•"/>
        <a:defRPr sz="1200" kern="1200">
          <a:solidFill>
            <a:schemeClr val="bg1">
              <a:lumMod val="50000"/>
            </a:schemeClr>
          </a:solidFill>
          <a:latin typeface="Arial"/>
          <a:ea typeface="+mn-ea"/>
          <a:cs typeface="Arial"/>
        </a:defRPr>
      </a:lvl3pPr>
      <a:lvl4pPr marL="1600200" indent="-228600" algn="l" defTabSz="914400" rtl="0" eaLnBrk="1" latinLnBrk="0" hangingPunct="1">
        <a:lnSpc>
          <a:spcPct val="110000"/>
        </a:lnSpc>
        <a:spcBef>
          <a:spcPts val="0"/>
        </a:spcBef>
        <a:buFont typeface="Arial"/>
        <a:buChar char="•"/>
        <a:defRPr sz="1100" kern="1200">
          <a:solidFill>
            <a:schemeClr val="bg1">
              <a:lumMod val="50000"/>
            </a:schemeClr>
          </a:solidFill>
          <a:latin typeface="Arial"/>
          <a:ea typeface="+mn-ea"/>
          <a:cs typeface="Arial"/>
        </a:defRPr>
      </a:lvl4pPr>
      <a:lvl5pPr marL="2057400" indent="-228600" algn="l" defTabSz="914400" rtl="0" eaLnBrk="1" latinLnBrk="0" hangingPunct="1">
        <a:lnSpc>
          <a:spcPct val="110000"/>
        </a:lnSpc>
        <a:spcBef>
          <a:spcPts val="0"/>
        </a:spcBef>
        <a:buFont typeface="Arial"/>
        <a:buChar char="•"/>
        <a:defRPr sz="1100" kern="1200">
          <a:solidFill>
            <a:schemeClr val="bg1">
              <a:lumMod val="50000"/>
            </a:schemeClr>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jpeg"/></Relationships>
</file>

<file path=ppt/slides/_rels/slide18.xml.rels><?xml version="1.0" encoding="UTF-8" standalone="yes"?>
<Relationships xmlns="http://schemas.openxmlformats.org/package/2006/relationships"><Relationship Id="rId20" Type="http://schemas.openxmlformats.org/officeDocument/2006/relationships/image" Target="../media/image29.png"/><Relationship Id="rId21" Type="http://schemas.openxmlformats.org/officeDocument/2006/relationships/image" Target="../media/image30.png"/><Relationship Id="rId22" Type="http://schemas.openxmlformats.org/officeDocument/2006/relationships/image" Target="../media/image31.png"/><Relationship Id="rId23" Type="http://schemas.openxmlformats.org/officeDocument/2006/relationships/image" Target="../media/image32.png"/><Relationship Id="rId24" Type="http://schemas.openxmlformats.org/officeDocument/2006/relationships/image" Target="../media/image33.png"/><Relationship Id="rId25" Type="http://schemas.openxmlformats.org/officeDocument/2006/relationships/image" Target="../media/image34.png"/><Relationship Id="rId26" Type="http://schemas.openxmlformats.org/officeDocument/2006/relationships/image" Target="../media/image35.png"/><Relationship Id="rId27" Type="http://schemas.openxmlformats.org/officeDocument/2006/relationships/image" Target="../media/image36.png"/><Relationship Id="rId28" Type="http://schemas.openxmlformats.org/officeDocument/2006/relationships/image" Target="../media/image37.png"/><Relationship Id="rId29" Type="http://schemas.openxmlformats.org/officeDocument/2006/relationships/image" Target="../media/image8.png"/><Relationship Id="rId1" Type="http://schemas.openxmlformats.org/officeDocument/2006/relationships/slideLayout" Target="../slideLayouts/slideLayout14.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30" Type="http://schemas.openxmlformats.org/officeDocument/2006/relationships/image" Target="../media/image38.png"/><Relationship Id="rId31" Type="http://schemas.openxmlformats.org/officeDocument/2006/relationships/image" Target="../media/image39.png"/><Relationship Id="rId32" Type="http://schemas.openxmlformats.org/officeDocument/2006/relationships/image" Target="../media/image40.png"/><Relationship Id="rId9" Type="http://schemas.openxmlformats.org/officeDocument/2006/relationships/image" Target="../media/image10.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11.png"/><Relationship Id="rId33" Type="http://schemas.openxmlformats.org/officeDocument/2006/relationships/image" Target="../media/image41.png"/><Relationship Id="rId10" Type="http://schemas.openxmlformats.org/officeDocument/2006/relationships/image" Target="../media/image9.pn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openxmlformats.org/officeDocument/2006/relationships/image" Target="../media/image24.png"/><Relationship Id="rId16" Type="http://schemas.openxmlformats.org/officeDocument/2006/relationships/image" Target="../media/image25.png"/><Relationship Id="rId17" Type="http://schemas.openxmlformats.org/officeDocument/2006/relationships/image" Target="../media/image26.png"/><Relationship Id="rId18" Type="http://schemas.openxmlformats.org/officeDocument/2006/relationships/image" Target="../media/image27.png"/><Relationship Id="rId19"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2.xml"/></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5" Type="http://schemas.openxmlformats.org/officeDocument/2006/relationships/chart" Target="../charts/chart6.xml"/><Relationship Id="rId1" Type="http://schemas.openxmlformats.org/officeDocument/2006/relationships/slideLayout" Target="../slideLayouts/slideLayout1.xml"/><Relationship Id="rId2" Type="http://schemas.openxmlformats.org/officeDocument/2006/relationships/chart" Target="../charts/char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8.xml"/><Relationship Id="rId3" Type="http://schemas.openxmlformats.org/officeDocument/2006/relationships/chart" Target="../charts/char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chart" Target="../charts/chart12.xml"/><Relationship Id="rId4" Type="http://schemas.openxmlformats.org/officeDocument/2006/relationships/chart" Target="../charts/chart13.xml"/><Relationship Id="rId5" Type="http://schemas.openxmlformats.org/officeDocument/2006/relationships/chart" Target="../charts/chart14.xml"/><Relationship Id="rId1" Type="http://schemas.openxmlformats.org/officeDocument/2006/relationships/slideLayout" Target="../slideLayouts/slideLayout1.xml"/><Relationship Id="rId2" Type="http://schemas.openxmlformats.org/officeDocument/2006/relationships/chart" Target="../charts/char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9144000" cy="6858000"/>
          </a:xfrm>
          <a:prstGeom prst="rect">
            <a:avLst/>
          </a:prstGeom>
          <a:solidFill>
            <a:srgbClr val="2088C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5" name="Rectangle 4"/>
          <p:cNvSpPr/>
          <p:nvPr/>
        </p:nvSpPr>
        <p:spPr>
          <a:xfrm>
            <a:off x="304800" y="6290846"/>
            <a:ext cx="2590800" cy="307777"/>
          </a:xfrm>
          <a:prstGeom prst="rect">
            <a:avLst/>
          </a:prstGeom>
        </p:spPr>
        <p:txBody>
          <a:bodyPr wrap="square">
            <a:spAutoFit/>
          </a:bodyPr>
          <a:lstStyle/>
          <a:p>
            <a:r>
              <a:rPr lang="en-JM" sz="1400" dirty="0" smtClean="0">
                <a:solidFill>
                  <a:schemeClr val="bg1"/>
                </a:solidFill>
                <a:latin typeface="Arial"/>
                <a:ea typeface="Glegoo"/>
                <a:cs typeface="Arial"/>
              </a:rPr>
              <a:t>September 2014</a:t>
            </a:r>
            <a:endParaRPr lang="en-US" sz="1400" dirty="0">
              <a:solidFill>
                <a:schemeClr val="bg1"/>
              </a:solidFill>
              <a:latin typeface="Arial"/>
              <a:cs typeface="Arial"/>
            </a:endParaRPr>
          </a:p>
        </p:txBody>
      </p:sp>
      <p:sp>
        <p:nvSpPr>
          <p:cNvPr id="11" name="Rectangle 5"/>
          <p:cNvSpPr/>
          <p:nvPr/>
        </p:nvSpPr>
        <p:spPr>
          <a:xfrm>
            <a:off x="304800" y="2667000"/>
            <a:ext cx="8382000" cy="797654"/>
          </a:xfrm>
          <a:prstGeom prst="rect">
            <a:avLst/>
          </a:prstGeom>
        </p:spPr>
        <p:txBody>
          <a:bodyPr wrap="square">
            <a:spAutoFit/>
          </a:bodyPr>
          <a:lstStyle/>
          <a:p>
            <a:pPr>
              <a:lnSpc>
                <a:spcPct val="90000"/>
              </a:lnSpc>
            </a:pPr>
            <a:r>
              <a:rPr lang="en-JM" sz="5000" b="1" dirty="0" smtClean="0">
                <a:solidFill>
                  <a:schemeClr val="bg1"/>
                </a:solidFill>
                <a:latin typeface="Arial"/>
                <a:cs typeface="Arial"/>
              </a:rPr>
              <a:t>Slide Deck Title</a:t>
            </a:r>
            <a:endParaRPr lang="en-JM" sz="5000" b="1" dirty="0">
              <a:solidFill>
                <a:schemeClr val="bg1"/>
              </a:solidFill>
              <a:latin typeface="Arial"/>
              <a:cs typeface="Arial"/>
            </a:endParaRPr>
          </a:p>
        </p:txBody>
      </p:sp>
      <p:sp>
        <p:nvSpPr>
          <p:cNvPr id="15" name="Text Placeholder 7"/>
          <p:cNvSpPr txBox="1">
            <a:spLocks/>
          </p:cNvSpPr>
          <p:nvPr/>
        </p:nvSpPr>
        <p:spPr>
          <a:xfrm>
            <a:off x="304800" y="3505200"/>
            <a:ext cx="8382000" cy="381000"/>
          </a:xfrm>
          <a:prstGeom prst="rect">
            <a:avLst/>
          </a:prstGeom>
        </p:spPr>
        <p:txBody>
          <a:bodyPr/>
          <a:lstStyle>
            <a:lvl1pPr marL="342900" indent="-342900" algn="l" defTabSz="914400" rtl="0" eaLnBrk="1" latinLnBrk="0" hangingPunct="1">
              <a:lnSpc>
                <a:spcPts val="1820"/>
              </a:lnSpc>
              <a:spcBef>
                <a:spcPts val="0"/>
              </a:spcBef>
              <a:buFont typeface="Arial" pitchFamily="34" charset="0"/>
              <a:buChar char="•"/>
              <a:defRPr sz="1600" kern="1200">
                <a:solidFill>
                  <a:schemeClr val="tx1">
                    <a:lumMod val="65000"/>
                    <a:lumOff val="35000"/>
                  </a:schemeClr>
                </a:solidFill>
                <a:latin typeface="Calibri"/>
                <a:ea typeface="+mn-ea"/>
                <a:cs typeface="Calibri"/>
              </a:defRPr>
            </a:lvl1pPr>
            <a:lvl2pPr marL="742950" indent="-285750" algn="l" defTabSz="914400" rtl="0" eaLnBrk="1" latinLnBrk="0" hangingPunct="1">
              <a:lnSpc>
                <a:spcPts val="1820"/>
              </a:lnSpc>
              <a:spcBef>
                <a:spcPts val="0"/>
              </a:spcBef>
              <a:buFont typeface="Arial" pitchFamily="34" charset="0"/>
              <a:buChar char="–"/>
              <a:defRPr sz="1400" kern="1200">
                <a:solidFill>
                  <a:schemeClr val="tx1">
                    <a:lumMod val="65000"/>
                    <a:lumOff val="35000"/>
                  </a:schemeClr>
                </a:solidFill>
                <a:latin typeface="Calibri"/>
                <a:ea typeface="+mn-ea"/>
                <a:cs typeface="Calibri"/>
              </a:defRPr>
            </a:lvl2pPr>
            <a:lvl3pPr marL="1143000" indent="-228600" algn="l" defTabSz="914400" rtl="0" eaLnBrk="1" latinLnBrk="0" hangingPunct="1">
              <a:lnSpc>
                <a:spcPts val="1820"/>
              </a:lnSpc>
              <a:spcBef>
                <a:spcPts val="0"/>
              </a:spcBef>
              <a:buFont typeface="Arial" pitchFamily="34" charset="0"/>
              <a:buChar char="•"/>
              <a:defRPr sz="1200" kern="1200">
                <a:solidFill>
                  <a:schemeClr val="tx1">
                    <a:lumMod val="65000"/>
                    <a:lumOff val="35000"/>
                  </a:schemeClr>
                </a:solidFill>
                <a:latin typeface="Calibri"/>
                <a:ea typeface="+mn-ea"/>
                <a:cs typeface="Calibri"/>
              </a:defRPr>
            </a:lvl3pPr>
            <a:lvl4pPr marL="16002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4pPr>
            <a:lvl5pPr marL="20574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800" b="1" dirty="0" smtClean="0">
                <a:solidFill>
                  <a:schemeClr val="bg1"/>
                </a:solidFill>
                <a:ea typeface="Glegoo"/>
              </a:rPr>
              <a:t>You may use a nice subtitle here</a:t>
            </a:r>
            <a:endParaRPr lang="en-US" sz="1800" b="1" dirty="0">
              <a:solidFill>
                <a:schemeClr val="bg1"/>
              </a:solidFill>
            </a:endParaRP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8372" y="5943599"/>
            <a:ext cx="2250828" cy="914399"/>
          </a:xfrm>
          <a:prstGeom prst="rect">
            <a:avLst/>
          </a:prstGeom>
        </p:spPr>
      </p:pic>
    </p:spTree>
    <p:extLst>
      <p:ext uri="{BB962C8B-B14F-4D97-AF65-F5344CB8AC3E}">
        <p14:creationId xmlns:p14="http://schemas.microsoft.com/office/powerpoint/2010/main" val="1815287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905001"/>
            <a:ext cx="8305800" cy="3352799"/>
          </a:xfrm>
        </p:spPr>
        <p:txBody>
          <a:bodyPr>
            <a:noAutofit/>
          </a:bodyPr>
          <a:lstStyle/>
          <a:p>
            <a:pPr marL="0" indent="0">
              <a:lnSpc>
                <a:spcPct val="120000"/>
              </a:lnSpc>
              <a:spcBef>
                <a:spcPct val="0"/>
              </a:spcBef>
              <a:buNone/>
            </a:pPr>
            <a:r>
              <a:rPr lang="en-JM" dirty="0"/>
              <a:t>Sed ut perspiciatis unde omnis iste natus error sit voluptatem accusantium doloremque laudantium, totam rem aperiam, eaque ipsa quae ab illo inventore veritatis et quasi architecto beatae vitae dicta sunt explicabo. Nemo enim ipsam voluptatem quia </a:t>
            </a:r>
            <a:r>
              <a:rPr lang="en-JM" dirty="0" smtClean="0"/>
              <a:t>voluptas.</a:t>
            </a:r>
            <a:endParaRPr lang="en-JM" dirty="0"/>
          </a:p>
          <a:p>
            <a:pPr marL="0" indent="0">
              <a:lnSpc>
                <a:spcPct val="120000"/>
              </a:lnSpc>
              <a:spcBef>
                <a:spcPct val="0"/>
              </a:spcBef>
              <a:buNone/>
            </a:pPr>
            <a:endParaRPr lang="en-JM" dirty="0"/>
          </a:p>
          <a:p>
            <a:pPr marL="0" indent="0">
              <a:lnSpc>
                <a:spcPct val="120000"/>
              </a:lnSpc>
              <a:buNone/>
            </a:pPr>
            <a:r>
              <a:rPr lang="en-JM" dirty="0"/>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a:p>
            <a:pPr marL="0" indent="0">
              <a:lnSpc>
                <a:spcPct val="120000"/>
              </a:lnSpc>
              <a:buNone/>
            </a:pPr>
            <a:endParaRPr lang="en-JM" dirty="0"/>
          </a:p>
          <a:p>
            <a:pPr marL="0" indent="0">
              <a:lnSpc>
                <a:spcPct val="120000"/>
              </a:lnSpc>
              <a:buNone/>
            </a:pPr>
            <a:r>
              <a:rPr lang="en-JM" dirty="0"/>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r>
              <a:rPr lang="en-JM" dirty="0" smtClean="0"/>
              <a:t>.</a:t>
            </a:r>
            <a:endParaRPr lang="en-JM" dirty="0"/>
          </a:p>
          <a:p>
            <a:pPr marL="0" indent="0">
              <a:lnSpc>
                <a:spcPct val="120000"/>
              </a:lnSpc>
              <a:buNone/>
            </a:pPr>
            <a:endParaRPr lang="en-JM" dirty="0"/>
          </a:p>
          <a:p>
            <a:pPr marL="0" indent="0">
              <a:lnSpc>
                <a:spcPct val="120000"/>
              </a:lnSpc>
              <a:buNone/>
            </a:pPr>
            <a:endParaRPr lang="en-JM" dirty="0"/>
          </a:p>
        </p:txBody>
      </p:sp>
      <p:sp>
        <p:nvSpPr>
          <p:cNvPr id="6"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10</a:t>
            </a:fld>
            <a:endParaRPr lang="en-US" dirty="0"/>
          </a:p>
        </p:txBody>
      </p:sp>
      <p:sp>
        <p:nvSpPr>
          <p:cNvPr id="12"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Paragraph Layout</a:t>
            </a:r>
            <a:endParaRPr lang="en-US" sz="3200" dirty="0">
              <a:solidFill>
                <a:srgbClr val="2088C2"/>
              </a:solidFill>
            </a:endParaRPr>
          </a:p>
        </p:txBody>
      </p:sp>
      <p:sp>
        <p:nvSpPr>
          <p:cNvPr id="13"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8339045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5"/>
          <p:cNvSpPr txBox="1">
            <a:spLocks/>
          </p:cNvSpPr>
          <p:nvPr/>
        </p:nvSpPr>
        <p:spPr>
          <a:xfrm>
            <a:off x="457200" y="1981200"/>
            <a:ext cx="8229600" cy="3657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a:buChar char="•"/>
            </a:pPr>
            <a:r>
              <a:rPr lang="en-JM" sz="1400" dirty="0" smtClean="0">
                <a:solidFill>
                  <a:srgbClr val="7F7F7F"/>
                </a:solidFill>
                <a:latin typeface="Arial"/>
                <a:cs typeface="Arial"/>
              </a:rPr>
              <a:t>Lorem ipsum dolor sit amet, consectetur lorem ipsum dolor  Lorem ipsum dolor sit amet conse</a:t>
            </a:r>
            <a:r>
              <a:rPr lang="en-JM" sz="1400" dirty="0">
                <a:solidFill>
                  <a:srgbClr val="7F7F7F"/>
                </a:solidFill>
                <a:latin typeface="Arial"/>
                <a:cs typeface="Arial"/>
              </a:rPr>
              <a:t> </a:t>
            </a:r>
            <a:r>
              <a:rPr lang="en-JM" sz="1400" dirty="0" smtClean="0">
                <a:solidFill>
                  <a:srgbClr val="7F7F7F"/>
                </a:solidFill>
                <a:latin typeface="Arial"/>
                <a:cs typeface="Arial"/>
              </a:rPr>
              <a:t>lorem ipsum dolor sit amet lorem ipsum lorem ipsum dolor sit amet lorem ipsum.</a:t>
            </a:r>
          </a:p>
          <a:p>
            <a:pPr>
              <a:buFont typeface="Arial"/>
              <a:buChar char="•"/>
            </a:pPr>
            <a:endParaRPr lang="en-JM" sz="1400" dirty="0" smtClean="0">
              <a:solidFill>
                <a:srgbClr val="7F7F7F"/>
              </a:solidFill>
              <a:latin typeface="Arial"/>
              <a:cs typeface="Arial"/>
            </a:endParaRPr>
          </a:p>
          <a:p>
            <a:pPr>
              <a:buFont typeface="Arial"/>
              <a:buChar char="•"/>
            </a:pPr>
            <a:r>
              <a:rPr lang="en-JM" sz="1400" dirty="0" smtClean="0">
                <a:solidFill>
                  <a:srgbClr val="7F7F7F"/>
                </a:solidFill>
                <a:latin typeface="Arial"/>
                <a:cs typeface="Arial"/>
              </a:rPr>
              <a:t>Lorem </a:t>
            </a:r>
            <a:r>
              <a:rPr lang="en-JM" sz="1400" dirty="0">
                <a:solidFill>
                  <a:srgbClr val="7F7F7F"/>
                </a:solidFill>
                <a:latin typeface="Arial"/>
                <a:cs typeface="Arial"/>
              </a:rPr>
              <a:t>ipsum dolor sit amet, consectetur lorem ipsum dolor  Lorem ipsum dolor sit amet conse lorem ipsum dolor sit amet lorem ipsum lorem ipsum dolor sit amet lorem ipsum dolor sit </a:t>
            </a:r>
            <a:r>
              <a:rPr lang="en-JM" sz="1400" dirty="0" smtClean="0">
                <a:solidFill>
                  <a:srgbClr val="7F7F7F"/>
                </a:solidFill>
                <a:latin typeface="Arial"/>
                <a:cs typeface="Arial"/>
              </a:rPr>
              <a:t>amet.</a:t>
            </a:r>
          </a:p>
          <a:p>
            <a:pPr>
              <a:buFont typeface="Arial"/>
              <a:buChar char="•"/>
            </a:pPr>
            <a:endParaRPr lang="en-JM" sz="1400" dirty="0" smtClean="0">
              <a:solidFill>
                <a:srgbClr val="7F7F7F"/>
              </a:solidFill>
              <a:latin typeface="Arial"/>
              <a:cs typeface="Arial"/>
            </a:endParaRPr>
          </a:p>
          <a:p>
            <a:pPr>
              <a:buFont typeface="Arial"/>
              <a:buChar char="•"/>
            </a:pPr>
            <a:r>
              <a:rPr lang="en-JM" sz="1400" dirty="0">
                <a:solidFill>
                  <a:srgbClr val="7F7F7F"/>
                </a:solidFill>
                <a:latin typeface="Arial"/>
                <a:cs typeface="Arial"/>
              </a:rPr>
              <a:t>Lorem ipsum dolor sit amet, consectetur lorem ipsum dolor  Lorem ipsum dolor sit amet </a:t>
            </a:r>
            <a:r>
              <a:rPr lang="en-JM" sz="1400" dirty="0" smtClean="0">
                <a:solidFill>
                  <a:srgbClr val="7F7F7F"/>
                </a:solidFill>
                <a:latin typeface="Arial"/>
                <a:cs typeface="Arial"/>
              </a:rPr>
              <a:t>consectetur.</a:t>
            </a:r>
            <a:endParaRPr lang="en-JM" sz="1400" dirty="0">
              <a:solidFill>
                <a:srgbClr val="7F7F7F"/>
              </a:solidFill>
              <a:latin typeface="Arial"/>
              <a:cs typeface="Arial"/>
            </a:endParaRPr>
          </a:p>
          <a:p>
            <a:pPr>
              <a:buFont typeface="Arial"/>
              <a:buChar char="•"/>
            </a:pPr>
            <a:endParaRPr lang="en-JM" sz="1400" dirty="0" smtClean="0">
              <a:solidFill>
                <a:srgbClr val="7F7F7F"/>
              </a:solidFill>
              <a:latin typeface="Arial"/>
              <a:cs typeface="Arial"/>
            </a:endParaRPr>
          </a:p>
          <a:p>
            <a:pPr>
              <a:buFont typeface="Arial"/>
              <a:buChar char="•"/>
            </a:pPr>
            <a:r>
              <a:rPr lang="en-JM" sz="1400" dirty="0">
                <a:solidFill>
                  <a:srgbClr val="7F7F7F"/>
                </a:solidFill>
                <a:latin typeface="Arial"/>
                <a:cs typeface="Arial"/>
              </a:rPr>
              <a:t>Lorem ipsum dolor sit amet, consectetur lorem ipsum dolor  Lorem ipsum dolor sit amet </a:t>
            </a:r>
            <a:r>
              <a:rPr lang="en-JM" sz="1400" dirty="0" smtClean="0">
                <a:solidFill>
                  <a:srgbClr val="7F7F7F"/>
                </a:solidFill>
                <a:latin typeface="Arial"/>
                <a:cs typeface="Arial"/>
              </a:rPr>
              <a:t>consectetur </a:t>
            </a:r>
            <a:r>
              <a:rPr lang="en-JM" sz="1400" dirty="0">
                <a:solidFill>
                  <a:srgbClr val="7F7F7F"/>
                </a:solidFill>
                <a:latin typeface="Arial"/>
                <a:cs typeface="Arial"/>
              </a:rPr>
              <a:t>lorem ipsum dolor sit amet lorem ipsum lorem ipsum dolor sit </a:t>
            </a:r>
            <a:r>
              <a:rPr lang="en-JM" sz="1400" dirty="0" smtClean="0">
                <a:solidFill>
                  <a:srgbClr val="7F7F7F"/>
                </a:solidFill>
                <a:latin typeface="Arial"/>
                <a:cs typeface="Arial"/>
              </a:rPr>
              <a:t>amet.</a:t>
            </a:r>
            <a:endParaRPr lang="en-JM" sz="1400" dirty="0">
              <a:solidFill>
                <a:srgbClr val="7F7F7F"/>
              </a:solidFill>
              <a:latin typeface="Arial"/>
              <a:cs typeface="Arial"/>
            </a:endParaRPr>
          </a:p>
          <a:p>
            <a:pPr>
              <a:buFont typeface="Arial"/>
              <a:buChar char="•"/>
            </a:pPr>
            <a:endParaRPr lang="en-JM" sz="1400" dirty="0" smtClean="0">
              <a:solidFill>
                <a:srgbClr val="7F7F7F"/>
              </a:solidFill>
              <a:latin typeface="Arial"/>
              <a:cs typeface="Arial"/>
            </a:endParaRPr>
          </a:p>
          <a:p>
            <a:pPr>
              <a:buFont typeface="Arial"/>
              <a:buChar char="•"/>
            </a:pPr>
            <a:r>
              <a:rPr lang="en-JM" sz="1400" dirty="0">
                <a:solidFill>
                  <a:srgbClr val="7F7F7F"/>
                </a:solidFill>
                <a:latin typeface="Arial"/>
                <a:cs typeface="Arial"/>
              </a:rPr>
              <a:t>Lorem ipsum dolor sit amet, consectetur lorem ipsum dolor  Lorem ipsum dolor sit amet </a:t>
            </a:r>
            <a:r>
              <a:rPr lang="en-JM" sz="1400" dirty="0" smtClean="0">
                <a:solidFill>
                  <a:srgbClr val="7F7F7F"/>
                </a:solidFill>
                <a:latin typeface="Arial"/>
                <a:cs typeface="Arial"/>
              </a:rPr>
              <a:t>consectetur </a:t>
            </a:r>
            <a:r>
              <a:rPr lang="en-JM" sz="1400" dirty="0">
                <a:solidFill>
                  <a:srgbClr val="7F7F7F"/>
                </a:solidFill>
                <a:latin typeface="Arial"/>
                <a:cs typeface="Arial"/>
              </a:rPr>
              <a:t>lorem ipsum dolor sit amet lorem ipsum lorem ipsum </a:t>
            </a:r>
            <a:r>
              <a:rPr lang="en-JM" sz="1400" dirty="0" smtClean="0">
                <a:solidFill>
                  <a:srgbClr val="7F7F7F"/>
                </a:solidFill>
                <a:latin typeface="Arial"/>
                <a:cs typeface="Arial"/>
              </a:rPr>
              <a:t>dolor.</a:t>
            </a:r>
          </a:p>
          <a:p>
            <a:pPr marL="0" indent="0">
              <a:buNone/>
            </a:pPr>
            <a:endParaRPr lang="en-JM" sz="1400" dirty="0" smtClean="0">
              <a:solidFill>
                <a:srgbClr val="7F7F7F"/>
              </a:solidFill>
              <a:latin typeface="Arial"/>
              <a:cs typeface="Arial"/>
            </a:endParaRPr>
          </a:p>
          <a:p>
            <a:pPr marL="0" indent="0">
              <a:buNone/>
            </a:pPr>
            <a:endParaRPr lang="en-JM" sz="1400" dirty="0">
              <a:solidFill>
                <a:srgbClr val="7F7F7F"/>
              </a:solidFill>
              <a:latin typeface="Arial"/>
              <a:cs typeface="Arial"/>
            </a:endParaRPr>
          </a:p>
        </p:txBody>
      </p:sp>
      <p:sp>
        <p:nvSpPr>
          <p:cNvPr id="11"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11</a:t>
            </a:fld>
            <a:endParaRPr lang="en-US" dirty="0"/>
          </a:p>
        </p:txBody>
      </p:sp>
      <p:sp>
        <p:nvSpPr>
          <p:cNvPr id="14"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Bullet Layout</a:t>
            </a:r>
            <a:endParaRPr lang="en-US" sz="3200" dirty="0">
              <a:solidFill>
                <a:srgbClr val="2088C2"/>
              </a:solidFill>
            </a:endParaRPr>
          </a:p>
        </p:txBody>
      </p:sp>
      <p:sp>
        <p:nvSpPr>
          <p:cNvPr id="15"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6493989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57200" y="2133600"/>
            <a:ext cx="8229600" cy="3556000"/>
          </a:xfrm>
          <a:prstGeom prst="rect">
            <a:avLst/>
          </a:prstGeom>
        </p:spPr>
        <p:txBody>
          <a:bodyPr numCol="2" spcCol="720000">
            <a:noAutofit/>
          </a:bodyPr>
          <a:lstStyle>
            <a:lvl1pPr marL="342900" indent="-34290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Font typeface="Arial" pitchFamily="34" charset="0"/>
              <a:buNone/>
            </a:pPr>
            <a:r>
              <a:rPr lang="en-JM" sz="1400" dirty="0" smtClean="0">
                <a:solidFill>
                  <a:srgbClr val="7F7F7F"/>
                </a:solidFill>
                <a:latin typeface="Arial"/>
                <a:cs typeface="Arial"/>
              </a:rPr>
              <a:t>Sed ut perspiciatis unde omnis iste natus error sit voluptatem accusantium doloremque laudantium, totam rem aperiam, eaque ipsa quae ab illo inventore veritatis et quasi architecto beatae vitae dicta sunt explicabo. Nemo enim ipsam voluptatem quia voluptas</a:t>
            </a:r>
          </a:p>
          <a:p>
            <a:pPr marL="0" indent="0">
              <a:spcBef>
                <a:spcPct val="0"/>
              </a:spcBef>
              <a:buFont typeface="Arial" pitchFamily="34" charset="0"/>
              <a:buNone/>
            </a:pPr>
            <a:endParaRPr lang="en-JM" sz="1400" dirty="0" smtClean="0">
              <a:solidFill>
                <a:srgbClr val="7F7F7F"/>
              </a:solidFill>
              <a:latin typeface="Arial"/>
              <a:cs typeface="Arial"/>
            </a:endParaRPr>
          </a:p>
          <a:p>
            <a:pPr marL="0" indent="0">
              <a:buFont typeface="Arial" pitchFamily="34" charset="0"/>
              <a:buNone/>
            </a:pPr>
            <a:r>
              <a:rPr lang="en-JM" sz="1400" dirty="0" smtClean="0">
                <a:solidFill>
                  <a:srgbClr val="7F7F7F"/>
                </a:solidFill>
                <a:latin typeface="Arial"/>
                <a:cs typeface="Aria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a:p>
            <a:pPr marL="0" indent="0">
              <a:buFont typeface="Arial" pitchFamily="34" charset="0"/>
              <a:buNone/>
            </a:pPr>
            <a:r>
              <a:rPr lang="en-JM" sz="1400" dirty="0">
                <a:solidFill>
                  <a:srgbClr val="7F7F7F"/>
                </a:solidFill>
                <a:latin typeface="Arial"/>
                <a:cs typeface="Arial"/>
              </a:rPr>
              <a:t>E</a:t>
            </a:r>
            <a:r>
              <a:rPr lang="en-JM" sz="1400" dirty="0" smtClean="0">
                <a:solidFill>
                  <a:srgbClr val="7F7F7F"/>
                </a:solidFill>
                <a:latin typeface="Arial"/>
                <a:cs typeface="Arial"/>
              </a:rPr>
              <a:t>aque ipsa quae ab illo inventore veritatis et quasi architecto beatae vitae dicta sunt explicabo. Nemo enim ipsam voluptatem quia voluptas sit aspernatur aut odit aut fugit, sed quia consequuntur magni dolores eos qui ratione voluptatem sequi nesciunt.</a:t>
            </a:r>
          </a:p>
          <a:p>
            <a:pPr marL="0" indent="0">
              <a:buFont typeface="Arial" pitchFamily="34" charset="0"/>
              <a:buNone/>
            </a:pPr>
            <a:endParaRPr lang="en-JM" sz="1400" dirty="0" smtClean="0">
              <a:solidFill>
                <a:srgbClr val="7F7F7F"/>
              </a:solidFill>
              <a:latin typeface="Arial"/>
              <a:cs typeface="Arial"/>
            </a:endParaRPr>
          </a:p>
          <a:p>
            <a:pPr marL="0" indent="0">
              <a:spcBef>
                <a:spcPct val="0"/>
              </a:spcBef>
              <a:buFont typeface="Arial" pitchFamily="34" charset="0"/>
              <a:buNone/>
            </a:pPr>
            <a:r>
              <a:rPr lang="en-JM" sz="1400" dirty="0" smtClean="0">
                <a:solidFill>
                  <a:srgbClr val="7F7F7F"/>
                </a:solidFill>
                <a:latin typeface="Arial"/>
                <a:cs typeface="Aria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a:p>
            <a:pPr marL="0" indent="0">
              <a:spcBef>
                <a:spcPct val="0"/>
              </a:spcBef>
              <a:buFont typeface="Arial" pitchFamily="34" charset="0"/>
              <a:buNone/>
            </a:pPr>
            <a:endParaRPr lang="en-JM" sz="1400" dirty="0" smtClean="0">
              <a:solidFill>
                <a:srgbClr val="7F7F7F"/>
              </a:solidFill>
              <a:latin typeface="Arial"/>
              <a:cs typeface="Arial"/>
            </a:endParaRPr>
          </a:p>
          <a:p>
            <a:pPr marL="0" indent="0">
              <a:buFont typeface="Arial" pitchFamily="34" charset="0"/>
              <a:buNone/>
            </a:pPr>
            <a:endParaRPr lang="en-JM" sz="1400" dirty="0" smtClean="0">
              <a:solidFill>
                <a:srgbClr val="7F7F7F"/>
              </a:solidFill>
              <a:latin typeface="Arial"/>
              <a:cs typeface="Arial"/>
            </a:endParaRPr>
          </a:p>
          <a:p>
            <a:pPr marL="0" indent="0">
              <a:buFont typeface="Arial" pitchFamily="34" charset="0"/>
              <a:buNone/>
            </a:pPr>
            <a:endParaRPr lang="en-JM" sz="1400" dirty="0" smtClean="0">
              <a:solidFill>
                <a:srgbClr val="7F7F7F"/>
              </a:solidFill>
              <a:latin typeface="Arial"/>
              <a:cs typeface="Arial"/>
            </a:endParaRPr>
          </a:p>
          <a:p>
            <a:pPr marL="0" indent="0">
              <a:buFont typeface="Arial" pitchFamily="34" charset="0"/>
              <a:buNone/>
            </a:pPr>
            <a:endParaRPr lang="en-US" sz="1400" dirty="0">
              <a:solidFill>
                <a:srgbClr val="7F7F7F"/>
              </a:solidFill>
              <a:latin typeface="Arial"/>
              <a:cs typeface="Arial"/>
            </a:endParaRPr>
          </a:p>
        </p:txBody>
      </p:sp>
      <p:sp>
        <p:nvSpPr>
          <p:cNvPr id="6"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12</a:t>
            </a:fld>
            <a:endParaRPr lang="en-US" dirty="0"/>
          </a:p>
        </p:txBody>
      </p:sp>
      <p:sp>
        <p:nvSpPr>
          <p:cNvPr id="13"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Two Column Layout</a:t>
            </a:r>
            <a:endParaRPr lang="en-US" sz="3200" dirty="0">
              <a:solidFill>
                <a:srgbClr val="2088C2"/>
              </a:solidFill>
            </a:endParaRPr>
          </a:p>
        </p:txBody>
      </p:sp>
      <p:sp>
        <p:nvSpPr>
          <p:cNvPr id="14"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5213060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04800" y="2463800"/>
            <a:ext cx="2590800" cy="3429000"/>
          </a:xfrm>
        </p:spPr>
        <p:txBody>
          <a:bodyPr>
            <a:noAutofit/>
          </a:bodyPr>
          <a:lstStyle/>
          <a:p>
            <a:pPr marL="0" lvl="0" indent="0">
              <a:lnSpc>
                <a:spcPct val="100000"/>
              </a:lnSpc>
              <a:defRPr/>
            </a:pPr>
            <a:r>
              <a:rPr lang="en-JM" sz="1400" dirty="0">
                <a:ea typeface="Calibri"/>
              </a:rPr>
              <a:t>Consectetur </a:t>
            </a:r>
            <a:r>
              <a:rPr lang="en-JM" sz="1400" dirty="0" smtClean="0">
                <a:ea typeface="Calibri"/>
              </a:rPr>
              <a:t>met adipis elit. Lorem ipsum dolor sit ament </a:t>
            </a:r>
            <a:r>
              <a:rPr lang="en-JM" sz="1400" dirty="0">
                <a:ea typeface="Calibri"/>
              </a:rPr>
              <a:t>a</a:t>
            </a:r>
            <a:r>
              <a:rPr lang="en-JM" sz="1400" dirty="0" smtClean="0">
                <a:ea typeface="Calibri"/>
              </a:rPr>
              <a:t>enean elit </a:t>
            </a:r>
            <a:r>
              <a:rPr lang="en-JM" sz="1400" dirty="0">
                <a:ea typeface="Calibri"/>
              </a:rPr>
              <a:t>a felis </a:t>
            </a:r>
            <a:r>
              <a:rPr lang="en-JM" sz="1400" dirty="0" smtClean="0">
                <a:ea typeface="Calibri"/>
              </a:rPr>
              <a:t>tincidunt.</a:t>
            </a:r>
            <a:endParaRPr lang="en-JM" sz="1400" dirty="0"/>
          </a:p>
          <a:p>
            <a:pPr>
              <a:lnSpc>
                <a:spcPct val="100000"/>
              </a:lnSpc>
            </a:pPr>
            <a:endParaRPr lang="en-US" sz="1400" dirty="0"/>
          </a:p>
          <a:p>
            <a:pPr marL="0" lvl="0" indent="0">
              <a:lnSpc>
                <a:spcPct val="100000"/>
              </a:lnSpc>
            </a:pPr>
            <a:r>
              <a:rPr lang="en-JM" sz="1400" dirty="0">
                <a:ea typeface="Calibri"/>
              </a:rPr>
              <a:t>Consectetur </a:t>
            </a:r>
            <a:r>
              <a:rPr lang="en-JM" sz="1400" dirty="0" smtClean="0">
                <a:ea typeface="Calibri"/>
              </a:rPr>
              <a:t>met adipis </a:t>
            </a:r>
            <a:r>
              <a:rPr lang="en-JM" sz="1400" dirty="0">
                <a:ea typeface="Calibri"/>
              </a:rPr>
              <a:t>elit. Aenean ac elit a felis tincidunt</a:t>
            </a:r>
            <a:r>
              <a:rPr lang="en-JM" sz="1400" dirty="0" smtClean="0">
                <a:ea typeface="Calibri"/>
              </a:rPr>
              <a:t>.</a:t>
            </a:r>
          </a:p>
          <a:p>
            <a:pPr marL="0" lvl="0" indent="0">
              <a:lnSpc>
                <a:spcPct val="100000"/>
              </a:lnSpc>
            </a:pPr>
            <a:r>
              <a:rPr lang="en-JM" sz="1400" dirty="0">
                <a:ea typeface="Calibri"/>
              </a:rPr>
              <a:t>M</a:t>
            </a:r>
            <a:r>
              <a:rPr lang="en-JM" sz="1400" dirty="0" smtClean="0">
                <a:ea typeface="Calibri"/>
              </a:rPr>
              <a:t>et adipis elit aenean </a:t>
            </a:r>
            <a:r>
              <a:rPr lang="en-JM" sz="1400" dirty="0">
                <a:ea typeface="Calibri"/>
              </a:rPr>
              <a:t>ac elit a felis </a:t>
            </a:r>
            <a:r>
              <a:rPr lang="en-JM" sz="1400" dirty="0" smtClean="0">
                <a:ea typeface="Calibri"/>
              </a:rPr>
              <a:t>tincidunt met elit.</a:t>
            </a:r>
          </a:p>
          <a:p>
            <a:pPr lvl="0">
              <a:lnSpc>
                <a:spcPct val="100000"/>
              </a:lnSpc>
              <a:buFont typeface="Arial"/>
              <a:buChar char="•"/>
            </a:pPr>
            <a:endParaRPr lang="en-JM" sz="1400" dirty="0"/>
          </a:p>
          <a:p>
            <a:pPr marL="0" lvl="0" indent="0">
              <a:lnSpc>
                <a:spcPct val="100000"/>
              </a:lnSpc>
              <a:defRPr/>
            </a:pPr>
            <a:r>
              <a:rPr lang="en-JM" sz="1400" dirty="0">
                <a:ea typeface="Calibri"/>
              </a:rPr>
              <a:t>Consectetur met adipis elit. Lorem ipsum dolor sit ament aenean elit a felis tincidunt.</a:t>
            </a:r>
            <a:endParaRPr lang="en-JM" sz="1400" dirty="0"/>
          </a:p>
          <a:p>
            <a:pPr>
              <a:lnSpc>
                <a:spcPct val="100000"/>
              </a:lnSpc>
            </a:pPr>
            <a:endParaRPr lang="en-US" sz="1400" dirty="0" smtClean="0"/>
          </a:p>
          <a:p>
            <a:pPr marL="0" lvl="0" indent="0">
              <a:lnSpc>
                <a:spcPct val="100000"/>
              </a:lnSpc>
            </a:pPr>
            <a:r>
              <a:rPr lang="en-JM" sz="1400" dirty="0">
                <a:ea typeface="Calibri"/>
              </a:rPr>
              <a:t>Consectetur met adipis </a:t>
            </a:r>
            <a:r>
              <a:rPr lang="en-JM" sz="1400" dirty="0" smtClean="0">
                <a:ea typeface="Calibri"/>
              </a:rPr>
              <a:t>elit. Lorem </a:t>
            </a:r>
            <a:r>
              <a:rPr lang="en-JM" sz="1400" dirty="0">
                <a:ea typeface="Calibri"/>
              </a:rPr>
              <a:t>ipsum dolor sit ament aenean elit a felis tincidunt.</a:t>
            </a:r>
            <a:endParaRPr lang="en-JM" sz="1400" dirty="0"/>
          </a:p>
          <a:p>
            <a:pPr>
              <a:lnSpc>
                <a:spcPct val="100000"/>
              </a:lnSpc>
            </a:pPr>
            <a:endParaRPr lang="en-US" sz="1400" dirty="0"/>
          </a:p>
        </p:txBody>
      </p:sp>
      <p:sp>
        <p:nvSpPr>
          <p:cNvPr id="3" name="Content Placeholder 2"/>
          <p:cNvSpPr>
            <a:spLocks noGrp="1"/>
          </p:cNvSpPr>
          <p:nvPr>
            <p:ph sz="quarter" idx="39"/>
          </p:nvPr>
        </p:nvSpPr>
        <p:spPr>
          <a:xfrm>
            <a:off x="908304" y="1828800"/>
            <a:ext cx="1984248" cy="463296"/>
          </a:xfrm>
        </p:spPr>
        <p:txBody>
          <a:bodyPr/>
          <a:lstStyle/>
          <a:p>
            <a:r>
              <a:rPr lang="en-JM" sz="1200" dirty="0" smtClean="0">
                <a:solidFill>
                  <a:srgbClr val="595959"/>
                </a:solidFill>
                <a:latin typeface="Lato Regular"/>
                <a:cs typeface="Lato Regular"/>
              </a:rPr>
              <a:t>HEADER INFO ONE</a:t>
            </a:r>
            <a:endParaRPr lang="en-JM" sz="1200" dirty="0">
              <a:solidFill>
                <a:srgbClr val="595959"/>
              </a:solidFill>
              <a:latin typeface="Lato Regular"/>
              <a:cs typeface="Lato Regular"/>
            </a:endParaRPr>
          </a:p>
        </p:txBody>
      </p:sp>
      <p:sp>
        <p:nvSpPr>
          <p:cNvPr id="13" name="Rounded Rectangle 12"/>
          <p:cNvSpPr>
            <a:spLocks noChangeAspect="1"/>
          </p:cNvSpPr>
          <p:nvPr/>
        </p:nvSpPr>
        <p:spPr>
          <a:xfrm>
            <a:off x="370200" y="1849121"/>
            <a:ext cx="468000" cy="467999"/>
          </a:xfrm>
          <a:prstGeom prst="roundRect">
            <a:avLst>
              <a:gd name="adj" fmla="val 50000"/>
            </a:avLst>
          </a:prstGeom>
          <a:solidFill>
            <a:srgbClr val="208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400" b="1" dirty="0" smtClean="0">
                <a:solidFill>
                  <a:schemeClr val="bg1"/>
                </a:solidFill>
                <a:latin typeface="Arial"/>
                <a:cs typeface="Arial"/>
              </a:rPr>
              <a:t>1</a:t>
            </a:r>
            <a:endParaRPr lang="en-JM" sz="1400" b="1" dirty="0">
              <a:solidFill>
                <a:schemeClr val="bg1"/>
              </a:solidFill>
              <a:latin typeface="Arial"/>
              <a:cs typeface="Arial"/>
            </a:endParaRPr>
          </a:p>
        </p:txBody>
      </p:sp>
      <p:sp>
        <p:nvSpPr>
          <p:cNvPr id="20" name="Content Placeholder 1"/>
          <p:cNvSpPr>
            <a:spLocks noGrp="1"/>
          </p:cNvSpPr>
          <p:nvPr>
            <p:ph sz="quarter" idx="13"/>
          </p:nvPr>
        </p:nvSpPr>
        <p:spPr>
          <a:xfrm>
            <a:off x="3200400" y="2463800"/>
            <a:ext cx="2590800" cy="3429000"/>
          </a:xfrm>
        </p:spPr>
        <p:txBody>
          <a:bodyPr>
            <a:noAutofit/>
          </a:bodyPr>
          <a:lstStyle/>
          <a:p>
            <a:pPr marL="0" lvl="0" indent="0">
              <a:lnSpc>
                <a:spcPct val="100000"/>
              </a:lnSpc>
              <a:defRPr/>
            </a:pPr>
            <a:r>
              <a:rPr lang="en-JM" sz="1400" dirty="0">
                <a:ea typeface="Calibri"/>
              </a:rPr>
              <a:t>Consectetur met adipis elit. Lorem ipsum dolor sit ament aenean elit a felis tincidunt.</a:t>
            </a:r>
            <a:endParaRPr lang="en-JM" sz="1400" dirty="0"/>
          </a:p>
          <a:p>
            <a:pPr>
              <a:lnSpc>
                <a:spcPct val="100000"/>
              </a:lnSpc>
            </a:pPr>
            <a:endParaRPr lang="en-US" sz="1400" dirty="0"/>
          </a:p>
          <a:p>
            <a:pPr marL="0" lvl="0" indent="0">
              <a:lnSpc>
                <a:spcPct val="100000"/>
              </a:lnSpc>
            </a:pPr>
            <a:r>
              <a:rPr lang="en-JM" sz="1400" dirty="0">
                <a:ea typeface="Calibri"/>
              </a:rPr>
              <a:t>Consectetur met adipis elit. Aenean ac elit a felis tincidunt.</a:t>
            </a:r>
          </a:p>
          <a:p>
            <a:pPr marL="0" lvl="0" indent="0">
              <a:lnSpc>
                <a:spcPct val="100000"/>
              </a:lnSpc>
            </a:pPr>
            <a:r>
              <a:rPr lang="en-JM" sz="1400" dirty="0">
                <a:ea typeface="Calibri"/>
              </a:rPr>
              <a:t>Met adipis elit aenean ac elit a felis tincidunt met elit.</a:t>
            </a:r>
          </a:p>
          <a:p>
            <a:pPr lvl="0">
              <a:lnSpc>
                <a:spcPct val="100000"/>
              </a:lnSpc>
              <a:buFont typeface="Arial"/>
              <a:buChar char="•"/>
            </a:pPr>
            <a:endParaRPr lang="en-JM" sz="1400" dirty="0"/>
          </a:p>
          <a:p>
            <a:pPr marL="0" lvl="0" indent="0">
              <a:lnSpc>
                <a:spcPct val="100000"/>
              </a:lnSpc>
              <a:defRPr/>
            </a:pPr>
            <a:r>
              <a:rPr lang="en-JM" sz="1400" dirty="0">
                <a:ea typeface="Calibri"/>
              </a:rPr>
              <a:t>Consectetur met adipis elit. Lorem ipsum dolor sit ament aenean elit a felis tincidunt.</a:t>
            </a:r>
            <a:endParaRPr lang="en-JM" sz="1400" dirty="0"/>
          </a:p>
          <a:p>
            <a:pPr>
              <a:lnSpc>
                <a:spcPct val="100000"/>
              </a:lnSpc>
            </a:pPr>
            <a:endParaRPr lang="en-US" sz="1400" dirty="0"/>
          </a:p>
          <a:p>
            <a:pPr marL="0" lvl="0" indent="0">
              <a:lnSpc>
                <a:spcPct val="100000"/>
              </a:lnSpc>
            </a:pPr>
            <a:r>
              <a:rPr lang="en-JM" sz="1400" dirty="0">
                <a:ea typeface="Calibri"/>
              </a:rPr>
              <a:t>Consectetur met adipis elit. Lorem ipsum dolor sit ament aenean elit a felis tincidunt.</a:t>
            </a:r>
            <a:endParaRPr lang="en-JM" sz="1400" dirty="0"/>
          </a:p>
          <a:p>
            <a:pPr>
              <a:lnSpc>
                <a:spcPct val="100000"/>
              </a:lnSpc>
            </a:pPr>
            <a:endParaRPr lang="en-US" sz="1400" dirty="0"/>
          </a:p>
        </p:txBody>
      </p:sp>
      <p:sp>
        <p:nvSpPr>
          <p:cNvPr id="21" name="Content Placeholder 2"/>
          <p:cNvSpPr>
            <a:spLocks noGrp="1"/>
          </p:cNvSpPr>
          <p:nvPr>
            <p:ph sz="quarter" idx="39"/>
          </p:nvPr>
        </p:nvSpPr>
        <p:spPr>
          <a:xfrm>
            <a:off x="3803904" y="1828800"/>
            <a:ext cx="1984248" cy="463296"/>
          </a:xfrm>
        </p:spPr>
        <p:txBody>
          <a:bodyPr/>
          <a:lstStyle/>
          <a:p>
            <a:r>
              <a:rPr lang="en-JM" sz="1200" dirty="0" smtClean="0">
                <a:solidFill>
                  <a:srgbClr val="595959"/>
                </a:solidFill>
                <a:latin typeface="Lato Regular"/>
                <a:cs typeface="Lato Regular"/>
              </a:rPr>
              <a:t>HEADER INFO TWO</a:t>
            </a:r>
            <a:endParaRPr lang="en-JM" sz="1200" dirty="0">
              <a:solidFill>
                <a:srgbClr val="595959"/>
              </a:solidFill>
              <a:latin typeface="Lato Regular"/>
              <a:cs typeface="Lato Regular"/>
            </a:endParaRPr>
          </a:p>
        </p:txBody>
      </p:sp>
      <p:sp>
        <p:nvSpPr>
          <p:cNvPr id="22" name="Rounded Rectangle 12"/>
          <p:cNvSpPr>
            <a:spLocks noChangeAspect="1"/>
          </p:cNvSpPr>
          <p:nvPr/>
        </p:nvSpPr>
        <p:spPr>
          <a:xfrm>
            <a:off x="3276600" y="1849121"/>
            <a:ext cx="468000" cy="467999"/>
          </a:xfrm>
          <a:prstGeom prst="roundRect">
            <a:avLst>
              <a:gd name="adj" fmla="val 50000"/>
            </a:avLst>
          </a:prstGeom>
          <a:solidFill>
            <a:srgbClr val="208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400" b="1" dirty="0">
                <a:solidFill>
                  <a:schemeClr val="bg1"/>
                </a:solidFill>
                <a:latin typeface="Arial"/>
                <a:cs typeface="Arial"/>
              </a:rPr>
              <a:t>2</a:t>
            </a:r>
          </a:p>
        </p:txBody>
      </p:sp>
      <p:sp>
        <p:nvSpPr>
          <p:cNvPr id="23" name="Content Placeholder 1"/>
          <p:cNvSpPr>
            <a:spLocks noGrp="1"/>
          </p:cNvSpPr>
          <p:nvPr>
            <p:ph sz="quarter" idx="13"/>
          </p:nvPr>
        </p:nvSpPr>
        <p:spPr>
          <a:xfrm>
            <a:off x="6172200" y="2463800"/>
            <a:ext cx="2590800" cy="3429000"/>
          </a:xfrm>
        </p:spPr>
        <p:txBody>
          <a:bodyPr>
            <a:noAutofit/>
          </a:bodyPr>
          <a:lstStyle/>
          <a:p>
            <a:pPr marL="0" lvl="0" indent="0">
              <a:lnSpc>
                <a:spcPct val="100000"/>
              </a:lnSpc>
              <a:defRPr/>
            </a:pPr>
            <a:r>
              <a:rPr lang="en-JM" sz="1400" dirty="0">
                <a:ea typeface="Calibri"/>
              </a:rPr>
              <a:t>Consectetur met adipis elit. Lorem ipsum dolor sit ament aenean elit a felis tincidunt.</a:t>
            </a:r>
            <a:endParaRPr lang="en-JM" sz="1400" dirty="0"/>
          </a:p>
          <a:p>
            <a:pPr>
              <a:lnSpc>
                <a:spcPct val="100000"/>
              </a:lnSpc>
            </a:pPr>
            <a:endParaRPr lang="en-US" sz="1400" dirty="0"/>
          </a:p>
          <a:p>
            <a:pPr marL="0" lvl="0" indent="0">
              <a:lnSpc>
                <a:spcPct val="100000"/>
              </a:lnSpc>
            </a:pPr>
            <a:r>
              <a:rPr lang="en-JM" sz="1400" dirty="0">
                <a:ea typeface="Calibri"/>
              </a:rPr>
              <a:t>Consectetur met adipis elit. Aenean ac elit a felis tincidunt.</a:t>
            </a:r>
          </a:p>
          <a:p>
            <a:pPr marL="0" lvl="0" indent="0">
              <a:lnSpc>
                <a:spcPct val="100000"/>
              </a:lnSpc>
            </a:pPr>
            <a:r>
              <a:rPr lang="en-JM" sz="1400" dirty="0">
                <a:ea typeface="Calibri"/>
              </a:rPr>
              <a:t>Met adipis elit aenean ac elit a felis tincidunt met elit.</a:t>
            </a:r>
          </a:p>
          <a:p>
            <a:pPr lvl="0">
              <a:lnSpc>
                <a:spcPct val="100000"/>
              </a:lnSpc>
              <a:buFont typeface="Arial"/>
              <a:buChar char="•"/>
            </a:pPr>
            <a:endParaRPr lang="en-JM" sz="1400" dirty="0"/>
          </a:p>
          <a:p>
            <a:pPr marL="0" lvl="0" indent="0">
              <a:lnSpc>
                <a:spcPct val="100000"/>
              </a:lnSpc>
              <a:defRPr/>
            </a:pPr>
            <a:r>
              <a:rPr lang="en-JM" sz="1400" dirty="0">
                <a:ea typeface="Calibri"/>
              </a:rPr>
              <a:t>Consectetur met adipis elit. Lorem ipsum dolor sit ament aenean elit a felis tincidunt.</a:t>
            </a:r>
            <a:endParaRPr lang="en-JM" sz="1400" dirty="0"/>
          </a:p>
          <a:p>
            <a:pPr>
              <a:lnSpc>
                <a:spcPct val="100000"/>
              </a:lnSpc>
            </a:pPr>
            <a:endParaRPr lang="en-US" sz="1400" dirty="0"/>
          </a:p>
          <a:p>
            <a:pPr marL="0" lvl="0" indent="0">
              <a:lnSpc>
                <a:spcPct val="100000"/>
              </a:lnSpc>
            </a:pPr>
            <a:r>
              <a:rPr lang="en-JM" sz="1400" dirty="0">
                <a:ea typeface="Calibri"/>
              </a:rPr>
              <a:t>Consectetur met adipis elit. Lorem ipsum dolor sit ament aenean elit a felis tincidunt.</a:t>
            </a:r>
            <a:endParaRPr lang="en-JM" sz="1400" dirty="0"/>
          </a:p>
          <a:p>
            <a:pPr>
              <a:lnSpc>
                <a:spcPct val="100000"/>
              </a:lnSpc>
            </a:pPr>
            <a:endParaRPr lang="en-US" sz="1400" dirty="0"/>
          </a:p>
        </p:txBody>
      </p:sp>
      <p:sp>
        <p:nvSpPr>
          <p:cNvPr id="24" name="Content Placeholder 2"/>
          <p:cNvSpPr>
            <a:spLocks noGrp="1"/>
          </p:cNvSpPr>
          <p:nvPr>
            <p:ph sz="quarter" idx="39"/>
          </p:nvPr>
        </p:nvSpPr>
        <p:spPr>
          <a:xfrm>
            <a:off x="6775704" y="1828800"/>
            <a:ext cx="1984248" cy="463296"/>
          </a:xfrm>
        </p:spPr>
        <p:txBody>
          <a:bodyPr/>
          <a:lstStyle/>
          <a:p>
            <a:r>
              <a:rPr lang="en-JM" sz="1200" dirty="0" smtClean="0">
                <a:solidFill>
                  <a:srgbClr val="595959"/>
                </a:solidFill>
                <a:latin typeface="Lato Regular"/>
                <a:cs typeface="Lato Regular"/>
              </a:rPr>
              <a:t>HEADER INFO THREE</a:t>
            </a:r>
            <a:endParaRPr lang="en-JM" sz="1200" dirty="0">
              <a:solidFill>
                <a:srgbClr val="595959"/>
              </a:solidFill>
              <a:latin typeface="Lato Regular"/>
              <a:cs typeface="Lato Regular"/>
            </a:endParaRPr>
          </a:p>
        </p:txBody>
      </p:sp>
      <p:sp>
        <p:nvSpPr>
          <p:cNvPr id="25" name="Rounded Rectangle 12"/>
          <p:cNvSpPr>
            <a:spLocks noChangeAspect="1"/>
          </p:cNvSpPr>
          <p:nvPr/>
        </p:nvSpPr>
        <p:spPr>
          <a:xfrm>
            <a:off x="6248400" y="1849121"/>
            <a:ext cx="468000" cy="467999"/>
          </a:xfrm>
          <a:prstGeom prst="roundRect">
            <a:avLst>
              <a:gd name="adj" fmla="val 50000"/>
            </a:avLst>
          </a:prstGeom>
          <a:solidFill>
            <a:srgbClr val="208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400" b="1" dirty="0">
                <a:solidFill>
                  <a:schemeClr val="bg1"/>
                </a:solidFill>
                <a:latin typeface="Arial"/>
                <a:cs typeface="Arial"/>
              </a:rPr>
              <a:t>3</a:t>
            </a:r>
          </a:p>
        </p:txBody>
      </p:sp>
      <p:sp>
        <p:nvSpPr>
          <p:cNvPr id="14"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13</a:t>
            </a:fld>
            <a:endParaRPr lang="en-US" dirty="0"/>
          </a:p>
        </p:txBody>
      </p:sp>
      <p:sp>
        <p:nvSpPr>
          <p:cNvPr id="16"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Three Colum Layout</a:t>
            </a:r>
            <a:endParaRPr lang="en-US" sz="3200" dirty="0">
              <a:solidFill>
                <a:srgbClr val="2088C2"/>
              </a:solidFill>
            </a:endParaRPr>
          </a:p>
        </p:txBody>
      </p:sp>
      <p:sp>
        <p:nvSpPr>
          <p:cNvPr id="17"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9559835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57200" y="1905000"/>
            <a:ext cx="8229600" cy="4038600"/>
          </a:xfrm>
          <a:prstGeom prst="rect">
            <a:avLst/>
          </a:prstGeom>
        </p:spPr>
        <p:txBody>
          <a:bodyPr numCol="2" spcCol="720000">
            <a:noAutofit/>
          </a:bodyPr>
          <a:lstStyle>
            <a:lvl1pPr marL="342900" indent="-34290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spcBef>
                <a:spcPct val="0"/>
              </a:spcBef>
              <a:buFont typeface="+mj-lt"/>
              <a:buAutoNum type="arabicPeriod"/>
            </a:pPr>
            <a:r>
              <a:rPr lang="en-JM" sz="1400" dirty="0" smtClean="0">
                <a:solidFill>
                  <a:srgbClr val="7F7F7F"/>
                </a:solidFill>
                <a:latin typeface="Arial"/>
                <a:cs typeface="Arial"/>
              </a:rPr>
              <a:t>Sed ut perspiciatis unde omnis iste natus error sit voluptatem accusantium doloremque laudantium, totam rem aperiam, eaque ipsa quae ab illo inventore veritatis et quasi architecto beatae vitae dicta sunt explicabo. Nemo enim ipsam voluptatem quia voluptas.</a:t>
            </a:r>
          </a:p>
          <a:p>
            <a:pPr marL="228600" indent="-228600">
              <a:spcBef>
                <a:spcPct val="0"/>
              </a:spcBef>
              <a:buFont typeface="+mj-lt"/>
              <a:buAutoNum type="arabicPeriod"/>
            </a:pPr>
            <a:endParaRPr lang="en-JM" sz="1400" dirty="0" smtClean="0">
              <a:solidFill>
                <a:srgbClr val="7F7F7F"/>
              </a:solidFill>
              <a:latin typeface="Arial"/>
              <a:cs typeface="Arial"/>
            </a:endParaRPr>
          </a:p>
          <a:p>
            <a:pPr marL="228600" indent="-228600">
              <a:buFont typeface="+mj-lt"/>
              <a:buAutoNum type="arabicPeriod"/>
            </a:pPr>
            <a:r>
              <a:rPr lang="en-JM" sz="1400" dirty="0" smtClean="0">
                <a:solidFill>
                  <a:srgbClr val="7F7F7F"/>
                </a:solidFill>
                <a:latin typeface="Arial"/>
                <a:cs typeface="Aria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a:p>
            <a:pPr marL="228600" indent="-228600">
              <a:buFont typeface="+mj-lt"/>
              <a:buAutoNum type="arabicPeriod"/>
            </a:pPr>
            <a:r>
              <a:rPr lang="en-JM" sz="1400" dirty="0" smtClean="0">
                <a:solidFill>
                  <a:srgbClr val="7F7F7F"/>
                </a:solidFill>
                <a:latin typeface="Arial"/>
                <a:cs typeface="Arial"/>
              </a:rPr>
              <a:t>eaque ipsa quae ab illo inventore veritatis et quasi architecto beatae vitae dicta sunt explicabo. Nemo enim ipsam voluptatem quia voluptas sit aspernatur aut odit aut fugit, sed quia consequuntur magni dolores eos qui ratione voluptatem sequi nesciunt.</a:t>
            </a:r>
          </a:p>
          <a:p>
            <a:pPr marL="228600" indent="-228600">
              <a:buFont typeface="+mj-lt"/>
              <a:buAutoNum type="arabicPeriod"/>
            </a:pPr>
            <a:endParaRPr lang="en-JM" sz="1400" dirty="0" smtClean="0">
              <a:solidFill>
                <a:srgbClr val="7F7F7F"/>
              </a:solidFill>
              <a:latin typeface="Arial"/>
              <a:cs typeface="Arial"/>
            </a:endParaRPr>
          </a:p>
          <a:p>
            <a:pPr marL="228600" indent="-228600">
              <a:spcBef>
                <a:spcPct val="0"/>
              </a:spcBef>
              <a:buFont typeface="+mj-lt"/>
              <a:buAutoNum type="arabicPeriod"/>
            </a:pPr>
            <a:r>
              <a:rPr lang="en-JM" sz="1400" dirty="0" smtClean="0">
                <a:solidFill>
                  <a:srgbClr val="7F7F7F"/>
                </a:solidFill>
                <a:latin typeface="Arial"/>
                <a:cs typeface="Aria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a:p>
            <a:pPr marL="228600" indent="-228600">
              <a:spcBef>
                <a:spcPct val="0"/>
              </a:spcBef>
              <a:buFont typeface="+mj-lt"/>
              <a:buAutoNum type="arabicPeriod"/>
            </a:pPr>
            <a:endParaRPr lang="en-JM" sz="1400" dirty="0" smtClean="0">
              <a:solidFill>
                <a:srgbClr val="7F7F7F"/>
              </a:solidFill>
              <a:latin typeface="Arial"/>
              <a:cs typeface="Arial"/>
            </a:endParaRPr>
          </a:p>
          <a:p>
            <a:pPr marL="0" indent="0">
              <a:buNone/>
            </a:pPr>
            <a:endParaRPr lang="en-JM" sz="1400" dirty="0" smtClean="0">
              <a:solidFill>
                <a:srgbClr val="7F7F7F"/>
              </a:solidFill>
              <a:latin typeface="Arial"/>
              <a:cs typeface="Arial"/>
            </a:endParaRPr>
          </a:p>
        </p:txBody>
      </p:sp>
      <p:sp>
        <p:nvSpPr>
          <p:cNvPr id="6"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14</a:t>
            </a:fld>
            <a:endParaRPr lang="en-US" dirty="0"/>
          </a:p>
        </p:txBody>
      </p:sp>
      <p:sp>
        <p:nvSpPr>
          <p:cNvPr id="13"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Two Colum Bullet Layout</a:t>
            </a:r>
            <a:endParaRPr lang="en-US" sz="3200" dirty="0">
              <a:solidFill>
                <a:srgbClr val="2088C2"/>
              </a:solidFill>
            </a:endParaRPr>
          </a:p>
        </p:txBody>
      </p:sp>
      <p:sp>
        <p:nvSpPr>
          <p:cNvPr id="14"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6728490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28"/>
          <p:cNvSpPr/>
          <p:nvPr/>
        </p:nvSpPr>
        <p:spPr>
          <a:xfrm>
            <a:off x="0" y="0"/>
            <a:ext cx="9144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 name="Title 2"/>
          <p:cNvSpPr>
            <a:spLocks noGrp="1"/>
          </p:cNvSpPr>
          <p:nvPr>
            <p:ph type="title"/>
          </p:nvPr>
        </p:nvSpPr>
        <p:spPr>
          <a:xfrm>
            <a:off x="381000" y="457200"/>
            <a:ext cx="5029200" cy="584776"/>
          </a:xfrm>
          <a:prstGeom prst="rect">
            <a:avLst/>
          </a:prstGeom>
        </p:spPr>
        <p:txBody>
          <a:bodyPr anchor="ctr">
            <a:spAutoFit/>
          </a:bodyPr>
          <a:lstStyle/>
          <a:p>
            <a:pPr algn="l"/>
            <a:r>
              <a:rPr lang="en-JM" sz="3200" dirty="0" smtClean="0">
                <a:solidFill>
                  <a:srgbClr val="2088C2"/>
                </a:solidFill>
              </a:rPr>
              <a:t>Product Info Layout</a:t>
            </a:r>
            <a:endParaRPr lang="en-US" sz="3200" dirty="0">
              <a:solidFill>
                <a:srgbClr val="2088C2"/>
              </a:solidFill>
            </a:endParaRPr>
          </a:p>
        </p:txBody>
      </p:sp>
      <p:sp>
        <p:nvSpPr>
          <p:cNvPr id="4" name="Text Placeholder 3"/>
          <p:cNvSpPr>
            <a:spLocks noGrp="1"/>
          </p:cNvSpPr>
          <p:nvPr>
            <p:ph type="body" sz="quarter" idx="4294967295"/>
          </p:nvPr>
        </p:nvSpPr>
        <p:spPr>
          <a:xfrm>
            <a:off x="381000" y="1016288"/>
            <a:ext cx="5029200" cy="355600"/>
          </a:xfrm>
          <a:prstGeom prst="rect">
            <a:avLst/>
          </a:prstGeom>
        </p:spPr>
        <p:txBody>
          <a:bodyPr>
            <a:noAutofit/>
          </a:bodyPr>
          <a:lstStyle/>
          <a:p>
            <a:pPr marL="0" indent="0" algn="l">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
        <p:nvSpPr>
          <p:cNvPr id="6" name="Rectangle 5"/>
          <p:cNvSpPr/>
          <p:nvPr/>
        </p:nvSpPr>
        <p:spPr>
          <a:xfrm>
            <a:off x="5867400" y="-25400"/>
            <a:ext cx="2667000" cy="6883400"/>
          </a:xfrm>
          <a:prstGeom prst="rect">
            <a:avLst/>
          </a:prstGeom>
          <a:solidFill>
            <a:srgbClr val="2124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 Placeholder 5"/>
          <p:cNvSpPr txBox="1">
            <a:spLocks/>
          </p:cNvSpPr>
          <p:nvPr/>
        </p:nvSpPr>
        <p:spPr>
          <a:xfrm>
            <a:off x="6324600" y="871041"/>
            <a:ext cx="1828800" cy="2786559"/>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buNone/>
            </a:pPr>
            <a:r>
              <a:rPr lang="en-JM" sz="1600" dirty="0" smtClean="0">
                <a:solidFill>
                  <a:srgbClr val="FFFFFF"/>
                </a:solidFill>
                <a:latin typeface="Arial"/>
                <a:cs typeface="Arial"/>
              </a:rPr>
              <a:t>Lorem ipsum dolor sit amet, consectetur et adispicing elit, sed do euismod tempor incididunt ut labore et dolore magna aliqua. Ut enim ad minim veniam, quis et dolor nostrud. </a:t>
            </a:r>
            <a:endParaRPr lang="en-JM" sz="1600" dirty="0">
              <a:solidFill>
                <a:srgbClr val="FFFFFF"/>
              </a:solidFill>
              <a:latin typeface="Arial"/>
              <a:cs typeface="Arial"/>
            </a:endParaRPr>
          </a:p>
        </p:txBody>
      </p:sp>
      <p:sp>
        <p:nvSpPr>
          <p:cNvPr id="20" name="Text Placeholder 5"/>
          <p:cNvSpPr txBox="1">
            <a:spLocks/>
          </p:cNvSpPr>
          <p:nvPr/>
        </p:nvSpPr>
        <p:spPr>
          <a:xfrm>
            <a:off x="6477000" y="3860800"/>
            <a:ext cx="1676400" cy="482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ts val="1500"/>
              </a:lnSpc>
              <a:spcBef>
                <a:spcPts val="0"/>
              </a:spcBef>
              <a:buNone/>
            </a:pPr>
            <a:r>
              <a:rPr lang="en-JM" sz="1400" b="1" dirty="0" smtClean="0">
                <a:solidFill>
                  <a:srgbClr val="FFFFFF"/>
                </a:solidFill>
                <a:latin typeface="Arial"/>
                <a:cs typeface="Arial"/>
              </a:rPr>
              <a:t>John Doe</a:t>
            </a:r>
          </a:p>
          <a:p>
            <a:pPr marL="0" indent="0" algn="r">
              <a:lnSpc>
                <a:spcPts val="1500"/>
              </a:lnSpc>
              <a:spcBef>
                <a:spcPts val="0"/>
              </a:spcBef>
              <a:buNone/>
            </a:pPr>
            <a:r>
              <a:rPr lang="en-JM" sz="1200" dirty="0" smtClean="0">
                <a:solidFill>
                  <a:srgbClr val="FFFFFF"/>
                </a:solidFill>
                <a:latin typeface="Arial"/>
                <a:cs typeface="Arial"/>
              </a:rPr>
              <a:t>CEO InfoJobs</a:t>
            </a:r>
          </a:p>
          <a:p>
            <a:pPr marL="0" indent="0" algn="r">
              <a:buNone/>
            </a:pPr>
            <a:endParaRPr lang="en-JM" sz="1200" dirty="0">
              <a:solidFill>
                <a:srgbClr val="FFFFFF"/>
              </a:solidFill>
              <a:latin typeface="Arial"/>
              <a:cs typeface="Arial"/>
            </a:endParaRPr>
          </a:p>
        </p:txBody>
      </p:sp>
      <p:sp>
        <p:nvSpPr>
          <p:cNvPr id="23" name="TextBox 22"/>
          <p:cNvSpPr txBox="1"/>
          <p:nvPr/>
        </p:nvSpPr>
        <p:spPr>
          <a:xfrm>
            <a:off x="6324600" y="609600"/>
            <a:ext cx="609600" cy="769441"/>
          </a:xfrm>
          <a:prstGeom prst="rect">
            <a:avLst/>
          </a:prstGeom>
          <a:noFill/>
        </p:spPr>
        <p:txBody>
          <a:bodyPr wrap="square" rtlCol="0">
            <a:spAutoFit/>
          </a:bodyPr>
          <a:lstStyle/>
          <a:p>
            <a:r>
              <a:rPr lang="en-US" sz="4400" dirty="0" smtClean="0">
                <a:solidFill>
                  <a:srgbClr val="FFFFFF"/>
                </a:solidFill>
                <a:latin typeface="Times New Roman"/>
                <a:cs typeface="Times New Roman"/>
              </a:rPr>
              <a:t>“</a:t>
            </a:r>
            <a:endParaRPr lang="en-US" sz="4400" dirty="0">
              <a:solidFill>
                <a:srgbClr val="FFFFFF"/>
              </a:solidFill>
              <a:latin typeface="Times New Roman"/>
              <a:cs typeface="Times New Roman"/>
            </a:endParaRPr>
          </a:p>
        </p:txBody>
      </p:sp>
      <p:sp>
        <p:nvSpPr>
          <p:cNvPr id="28" name="Text Placeholder 5"/>
          <p:cNvSpPr txBox="1">
            <a:spLocks/>
          </p:cNvSpPr>
          <p:nvPr/>
        </p:nvSpPr>
        <p:spPr>
          <a:xfrm>
            <a:off x="1147348" y="2247900"/>
            <a:ext cx="4262852"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400" dirty="0" smtClean="0">
                <a:solidFill>
                  <a:srgbClr val="7F7F7F"/>
                </a:solidFill>
                <a:latin typeface="Arial"/>
                <a:cs typeface="Arial"/>
              </a:rPr>
              <a:t>Lorem ipsum dolor sit amet, consectetur lorem ipsum dolor lorem ipsum dolor sit amet conse.</a:t>
            </a:r>
            <a:endParaRPr lang="en-JM" sz="1400" dirty="0">
              <a:solidFill>
                <a:srgbClr val="7F7F7F"/>
              </a:solidFill>
              <a:latin typeface="Arial"/>
              <a:cs typeface="Arial"/>
            </a:endParaRPr>
          </a:p>
        </p:txBody>
      </p:sp>
      <p:sp>
        <p:nvSpPr>
          <p:cNvPr id="16" name="Text Placeholder 5"/>
          <p:cNvSpPr txBox="1">
            <a:spLocks/>
          </p:cNvSpPr>
          <p:nvPr/>
        </p:nvSpPr>
        <p:spPr>
          <a:xfrm>
            <a:off x="1143000" y="3175000"/>
            <a:ext cx="4262852"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400" dirty="0">
                <a:solidFill>
                  <a:srgbClr val="7F7F7F"/>
                </a:solidFill>
                <a:latin typeface="Arial"/>
                <a:cs typeface="Arial"/>
              </a:rPr>
              <a:t>Lorem ipsum dolor sit amet, consectetur lorem ipsum dolor lorem ipsum dolor sit amet conse.</a:t>
            </a:r>
          </a:p>
        </p:txBody>
      </p:sp>
      <p:sp>
        <p:nvSpPr>
          <p:cNvPr id="17" name="Text Placeholder 5"/>
          <p:cNvSpPr txBox="1">
            <a:spLocks/>
          </p:cNvSpPr>
          <p:nvPr/>
        </p:nvSpPr>
        <p:spPr>
          <a:xfrm>
            <a:off x="1143000" y="4127500"/>
            <a:ext cx="4262852"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400" dirty="0">
                <a:solidFill>
                  <a:srgbClr val="7F7F7F"/>
                </a:solidFill>
                <a:latin typeface="Arial"/>
                <a:cs typeface="Arial"/>
              </a:rPr>
              <a:t>Lorem ipsum dolor sit amet, consectetur lorem ipsum dolor lorem ipsum dolor sit amet conse.</a:t>
            </a:r>
          </a:p>
        </p:txBody>
      </p:sp>
      <p:sp>
        <p:nvSpPr>
          <p:cNvPr id="18" name="Text Placeholder 5"/>
          <p:cNvSpPr txBox="1">
            <a:spLocks/>
          </p:cNvSpPr>
          <p:nvPr/>
        </p:nvSpPr>
        <p:spPr>
          <a:xfrm>
            <a:off x="1143000" y="5067300"/>
            <a:ext cx="4262852"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400" dirty="0">
                <a:solidFill>
                  <a:srgbClr val="7F7F7F"/>
                </a:solidFill>
                <a:latin typeface="Arial"/>
                <a:cs typeface="Arial"/>
              </a:rPr>
              <a:t>Lorem ipsum dolor sit amet, consectetur lorem ipsum dolor lorem ipsum dolor sit amet conse.</a:t>
            </a:r>
          </a:p>
        </p:txBody>
      </p:sp>
      <p:pic>
        <p:nvPicPr>
          <p:cNvPr id="21" name="Imagen 20"/>
          <p:cNvPicPr>
            <a:picLocks noChangeAspect="1"/>
          </p:cNvPicPr>
          <p:nvPr/>
        </p:nvPicPr>
        <p:blipFill>
          <a:blip r:embed="rId2">
            <a:alphaModFix amt="31000"/>
            <a:extLst>
              <a:ext uri="{28A0092B-C50C-407E-A947-70E740481C1C}">
                <a14:useLocalDpi xmlns:a14="http://schemas.microsoft.com/office/drawing/2010/main" val="0"/>
              </a:ext>
            </a:extLst>
          </a:blip>
          <a:stretch>
            <a:fillRect/>
          </a:stretch>
        </p:blipFill>
        <p:spPr>
          <a:xfrm>
            <a:off x="381000" y="2209800"/>
            <a:ext cx="609600" cy="609600"/>
          </a:xfrm>
          <a:prstGeom prst="rect">
            <a:avLst/>
          </a:prstGeom>
        </p:spPr>
      </p:pic>
      <p:pic>
        <p:nvPicPr>
          <p:cNvPr id="22" name="Imagen 21"/>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381000" y="3136900"/>
            <a:ext cx="609600" cy="609600"/>
          </a:xfrm>
          <a:prstGeom prst="rect">
            <a:avLst/>
          </a:prstGeom>
        </p:spPr>
      </p:pic>
      <p:pic>
        <p:nvPicPr>
          <p:cNvPr id="24" name="Imagen 23"/>
          <p:cNvPicPr>
            <a:picLocks noChangeAspect="1"/>
          </p:cNvPicPr>
          <p:nvPr/>
        </p:nvPicPr>
        <p:blipFill>
          <a:blip r:embed="rId4">
            <a:alphaModFix amt="30000"/>
            <a:extLst>
              <a:ext uri="{28A0092B-C50C-407E-A947-70E740481C1C}">
                <a14:useLocalDpi xmlns:a14="http://schemas.microsoft.com/office/drawing/2010/main" val="0"/>
              </a:ext>
            </a:extLst>
          </a:blip>
          <a:stretch>
            <a:fillRect/>
          </a:stretch>
        </p:blipFill>
        <p:spPr>
          <a:xfrm>
            <a:off x="381000" y="4089400"/>
            <a:ext cx="609600" cy="609600"/>
          </a:xfrm>
          <a:prstGeom prst="rect">
            <a:avLst/>
          </a:prstGeom>
        </p:spPr>
      </p:pic>
      <p:pic>
        <p:nvPicPr>
          <p:cNvPr id="25" name="Imagen 24"/>
          <p:cNvPicPr>
            <a:picLocks noChangeAspect="1"/>
          </p:cNvPicPr>
          <p:nvPr/>
        </p:nvPicPr>
        <p:blipFill>
          <a:blip r:embed="rId5">
            <a:alphaModFix amt="30000"/>
            <a:extLst>
              <a:ext uri="{28A0092B-C50C-407E-A947-70E740481C1C}">
                <a14:useLocalDpi xmlns:a14="http://schemas.microsoft.com/office/drawing/2010/main" val="0"/>
              </a:ext>
            </a:extLst>
          </a:blip>
          <a:stretch>
            <a:fillRect/>
          </a:stretch>
        </p:blipFill>
        <p:spPr>
          <a:xfrm>
            <a:off x="381000" y="5029200"/>
            <a:ext cx="609600" cy="609600"/>
          </a:xfrm>
          <a:prstGeom prst="rect">
            <a:avLst/>
          </a:prstGeom>
        </p:spPr>
      </p:pic>
      <p:sp>
        <p:nvSpPr>
          <p:cNvPr id="27"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15</a:t>
            </a:fld>
            <a:endParaRPr lang="en-US" dirty="0"/>
          </a:p>
        </p:txBody>
      </p:sp>
    </p:spTree>
    <p:extLst>
      <p:ext uri="{BB962C8B-B14F-4D97-AF65-F5344CB8AC3E}">
        <p14:creationId xmlns:p14="http://schemas.microsoft.com/office/powerpoint/2010/main" val="11528927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Marcador de posición de imagen 12" descr="picjumbo.com_IMG_3624.jpg"/>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7809" r="7809"/>
          <a:stretch>
            <a:fillRect/>
          </a:stretch>
        </p:blipFill>
        <p:spPr>
          <a:xfrm>
            <a:off x="4457700" y="2667000"/>
            <a:ext cx="3924300" cy="3100916"/>
          </a:xfrm>
        </p:spPr>
      </p:pic>
      <p:sp>
        <p:nvSpPr>
          <p:cNvPr id="3" name="Text Placeholder 2"/>
          <p:cNvSpPr>
            <a:spLocks noGrp="1"/>
          </p:cNvSpPr>
          <p:nvPr>
            <p:ph type="body" sz="quarter" idx="14"/>
          </p:nvPr>
        </p:nvSpPr>
        <p:spPr>
          <a:xfrm>
            <a:off x="762000" y="3048000"/>
            <a:ext cx="3429000" cy="2743200"/>
          </a:xfrm>
        </p:spPr>
        <p:txBody>
          <a:bodyPr>
            <a:noAutofit/>
          </a:bodyPr>
          <a:lstStyle/>
          <a:p>
            <a:pPr>
              <a:lnSpc>
                <a:spcPct val="100000"/>
              </a:lnSpc>
            </a:pPr>
            <a:r>
              <a:rPr lang="en-JM" sz="1400" dirty="0">
                <a:solidFill>
                  <a:srgbClr val="7F7F7F"/>
                </a:solidFill>
                <a:ea typeface="Calibri"/>
              </a:rPr>
              <a:t>Consectetur </a:t>
            </a:r>
            <a:r>
              <a:rPr lang="en-JM" sz="1400" dirty="0" smtClean="0">
                <a:solidFill>
                  <a:srgbClr val="7F7F7F"/>
                </a:solidFill>
                <a:ea typeface="Calibri"/>
              </a:rPr>
              <a:t>met </a:t>
            </a:r>
            <a:r>
              <a:rPr lang="en-JM" sz="1400" dirty="0">
                <a:solidFill>
                  <a:srgbClr val="7F7F7F"/>
                </a:solidFill>
                <a:ea typeface="Calibri"/>
              </a:rPr>
              <a:t>adipiscing elit. Aenean ac elit a felis pharetra </a:t>
            </a:r>
            <a:r>
              <a:rPr lang="en-JM" sz="1400" dirty="0" smtClean="0">
                <a:solidFill>
                  <a:srgbClr val="7F7F7F"/>
                </a:solidFill>
                <a:ea typeface="Calibri"/>
              </a:rPr>
              <a:t>met </a:t>
            </a:r>
            <a:r>
              <a:rPr lang="en-JM" sz="1400" dirty="0">
                <a:solidFill>
                  <a:srgbClr val="7F7F7F"/>
                </a:solidFill>
                <a:ea typeface="Calibri"/>
              </a:rPr>
              <a:t>adipiscing. Nam tincidunt enim sit </a:t>
            </a:r>
            <a:r>
              <a:rPr lang="en-JM" sz="1400" dirty="0" smtClean="0">
                <a:solidFill>
                  <a:srgbClr val="7F7F7F"/>
                </a:solidFill>
                <a:ea typeface="Calibri"/>
              </a:rPr>
              <a:t>amet Gravid.</a:t>
            </a:r>
          </a:p>
          <a:p>
            <a:pPr>
              <a:lnSpc>
                <a:spcPct val="100000"/>
              </a:lnSpc>
            </a:pPr>
            <a:endParaRPr lang="en-JM" sz="1400" dirty="0">
              <a:solidFill>
                <a:srgbClr val="7F7F7F"/>
              </a:solidFill>
              <a:ea typeface="Calibri"/>
            </a:endParaRPr>
          </a:p>
          <a:p>
            <a:pPr>
              <a:lnSpc>
                <a:spcPct val="100000"/>
              </a:lnSpc>
            </a:pPr>
            <a:r>
              <a:rPr lang="en-JM" sz="1400" dirty="0">
                <a:solidFill>
                  <a:srgbClr val="7F7F7F"/>
                </a:solidFill>
                <a:ea typeface="Calibri"/>
              </a:rPr>
              <a:t>Consectetur met adipiscing elit. Aenean ac elit a felis pharetra </a:t>
            </a:r>
            <a:r>
              <a:rPr lang="en-JM" sz="1400" dirty="0" smtClean="0">
                <a:solidFill>
                  <a:srgbClr val="7F7F7F"/>
                </a:solidFill>
                <a:ea typeface="Calibri"/>
              </a:rPr>
              <a:t>met adipiscing </a:t>
            </a:r>
            <a:r>
              <a:rPr lang="en-JM" sz="1400" dirty="0">
                <a:solidFill>
                  <a:srgbClr val="7F7F7F"/>
                </a:solidFill>
                <a:ea typeface="Calibri"/>
              </a:rPr>
              <a:t>felis pharetra met adipiscing. Nam tincidunt enim sit </a:t>
            </a:r>
            <a:r>
              <a:rPr lang="en-JM" sz="1400" dirty="0" smtClean="0">
                <a:solidFill>
                  <a:srgbClr val="7F7F7F"/>
                </a:solidFill>
                <a:ea typeface="Calibri"/>
              </a:rPr>
              <a:t>amet </a:t>
            </a:r>
            <a:r>
              <a:rPr lang="en-JM" sz="1400" dirty="0">
                <a:solidFill>
                  <a:srgbClr val="7F7F7F"/>
                </a:solidFill>
                <a:ea typeface="Calibri"/>
              </a:rPr>
              <a:t>Gravid</a:t>
            </a:r>
            <a:r>
              <a:rPr lang="en-JM" sz="1400" dirty="0" smtClean="0">
                <a:solidFill>
                  <a:srgbClr val="7F7F7F"/>
                </a:solidFill>
                <a:ea typeface="Calibri"/>
              </a:rPr>
              <a:t>.</a:t>
            </a:r>
          </a:p>
          <a:p>
            <a:pPr>
              <a:lnSpc>
                <a:spcPct val="100000"/>
              </a:lnSpc>
            </a:pPr>
            <a:endParaRPr lang="en-JM" sz="1400" dirty="0" smtClean="0">
              <a:solidFill>
                <a:srgbClr val="7F7F7F"/>
              </a:solidFill>
              <a:ea typeface="Calibri"/>
            </a:endParaRPr>
          </a:p>
          <a:p>
            <a:pPr>
              <a:lnSpc>
                <a:spcPct val="100000"/>
              </a:lnSpc>
            </a:pPr>
            <a:r>
              <a:rPr lang="en-JM" sz="1400" dirty="0">
                <a:solidFill>
                  <a:srgbClr val="7F7F7F"/>
                </a:solidFill>
                <a:ea typeface="Calibri"/>
              </a:rPr>
              <a:t>Consectetur met adipiscing elit. Aenean ac elit a felis pharetra met adipiscing. Nam tincidunt enim sit </a:t>
            </a:r>
            <a:r>
              <a:rPr lang="en-JM" sz="1400" dirty="0" smtClean="0">
                <a:solidFill>
                  <a:srgbClr val="7F7F7F"/>
                </a:solidFill>
                <a:ea typeface="Calibri"/>
              </a:rPr>
              <a:t>amet </a:t>
            </a:r>
            <a:r>
              <a:rPr lang="en-JM" sz="1400" dirty="0">
                <a:solidFill>
                  <a:srgbClr val="7F7F7F"/>
                </a:solidFill>
                <a:ea typeface="Calibri"/>
              </a:rPr>
              <a:t>Gravid.</a:t>
            </a:r>
          </a:p>
          <a:p>
            <a:pPr>
              <a:lnSpc>
                <a:spcPct val="100000"/>
              </a:lnSpc>
            </a:pPr>
            <a:endParaRPr lang="en-JM" sz="1400" dirty="0" smtClean="0">
              <a:solidFill>
                <a:srgbClr val="7F7F7F"/>
              </a:solidFill>
              <a:ea typeface="Calibri"/>
            </a:endParaRPr>
          </a:p>
          <a:p>
            <a:pPr>
              <a:lnSpc>
                <a:spcPct val="100000"/>
              </a:lnSpc>
            </a:pPr>
            <a:endParaRPr lang="en-JM" sz="1400" dirty="0">
              <a:solidFill>
                <a:srgbClr val="7F7F7F"/>
              </a:solidFill>
              <a:ea typeface="Calibri"/>
            </a:endParaRPr>
          </a:p>
          <a:p>
            <a:pPr>
              <a:lnSpc>
                <a:spcPct val="100000"/>
              </a:lnSpc>
            </a:pPr>
            <a:endParaRPr lang="en-JM" sz="1400" dirty="0">
              <a:solidFill>
                <a:srgbClr val="7F7F7F"/>
              </a:solidFill>
            </a:endParaRPr>
          </a:p>
          <a:p>
            <a:pPr>
              <a:lnSpc>
                <a:spcPct val="100000"/>
              </a:lnSpc>
            </a:pPr>
            <a:endParaRPr lang="en-US" sz="1400" dirty="0">
              <a:solidFill>
                <a:srgbClr val="7F7F7F"/>
              </a:solidFill>
            </a:endParaRPr>
          </a:p>
        </p:txBody>
      </p:sp>
      <p:sp>
        <p:nvSpPr>
          <p:cNvPr id="4" name="Text Placeholder 3"/>
          <p:cNvSpPr>
            <a:spLocks noGrp="1"/>
          </p:cNvSpPr>
          <p:nvPr>
            <p:ph type="body" sz="quarter" idx="15"/>
          </p:nvPr>
        </p:nvSpPr>
        <p:spPr>
          <a:xfrm>
            <a:off x="457200" y="1799167"/>
            <a:ext cx="8229600" cy="486833"/>
          </a:xfrm>
        </p:spPr>
        <p:txBody>
          <a:bodyPr/>
          <a:lstStyle/>
          <a:p>
            <a:pPr>
              <a:lnSpc>
                <a:spcPct val="100000"/>
              </a:lnSpc>
            </a:pPr>
            <a:r>
              <a:rPr lang="en-JM" sz="1400" dirty="0">
                <a:solidFill>
                  <a:srgbClr val="7F7F7F"/>
                </a:solidFill>
              </a:rPr>
              <a:t>L</a:t>
            </a:r>
            <a:r>
              <a:rPr lang="en-JM" sz="1400" dirty="0" smtClean="0">
                <a:solidFill>
                  <a:srgbClr val="7F7F7F"/>
                </a:solidFill>
              </a:rPr>
              <a:t>audantium</a:t>
            </a:r>
            <a:r>
              <a:rPr lang="en-JM" sz="1400" dirty="0">
                <a:solidFill>
                  <a:srgbClr val="7F7F7F"/>
                </a:solidFill>
              </a:rPr>
              <a:t>, totam rem aperiam, eaque ipsa quae ab illo inventore veritatis et quasi architecto beatae vitae dicta sunt lorem sit elit dolor lorem explicabo. Nemo enim ipsam voluptatem quia </a:t>
            </a:r>
            <a:r>
              <a:rPr lang="en-JM" sz="1400" dirty="0" smtClean="0">
                <a:solidFill>
                  <a:srgbClr val="7F7F7F"/>
                </a:solidFill>
              </a:rPr>
              <a:t>voluptas.</a:t>
            </a:r>
            <a:endParaRPr lang="en-JM" sz="1400" dirty="0">
              <a:solidFill>
                <a:srgbClr val="7F7F7F"/>
              </a:solidFill>
            </a:endParaRPr>
          </a:p>
          <a:p>
            <a:pPr>
              <a:lnSpc>
                <a:spcPct val="100000"/>
              </a:lnSpc>
            </a:pPr>
            <a:endParaRPr lang="en-US" sz="1400" dirty="0">
              <a:solidFill>
                <a:srgbClr val="7F7F7F"/>
              </a:solidFill>
            </a:endParaRPr>
          </a:p>
        </p:txBody>
      </p:sp>
      <p:sp>
        <p:nvSpPr>
          <p:cNvPr id="5" name="Text Placeholder 4"/>
          <p:cNvSpPr>
            <a:spLocks noGrp="1"/>
          </p:cNvSpPr>
          <p:nvPr>
            <p:ph type="body" sz="quarter" idx="16"/>
          </p:nvPr>
        </p:nvSpPr>
        <p:spPr>
          <a:xfrm>
            <a:off x="762000" y="2667000"/>
            <a:ext cx="1828800" cy="374651"/>
          </a:xfrm>
        </p:spPr>
        <p:txBody>
          <a:bodyPr/>
          <a:lstStyle/>
          <a:p>
            <a:r>
              <a:rPr lang="en-JM" dirty="0" smtClean="0">
                <a:solidFill>
                  <a:srgbClr val="595959"/>
                </a:solidFill>
              </a:rPr>
              <a:t>SECTION TITLE</a:t>
            </a:r>
            <a:endParaRPr lang="en-US" dirty="0">
              <a:solidFill>
                <a:srgbClr val="595959"/>
              </a:solidFill>
            </a:endParaRPr>
          </a:p>
        </p:txBody>
      </p:sp>
      <p:sp>
        <p:nvSpPr>
          <p:cNvPr id="9"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16</a:t>
            </a:fld>
            <a:endParaRPr lang="en-US" dirty="0"/>
          </a:p>
        </p:txBody>
      </p:sp>
      <p:sp>
        <p:nvSpPr>
          <p:cNvPr id="17"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Product Information Layout</a:t>
            </a:r>
            <a:endParaRPr lang="en-US" sz="3200" dirty="0">
              <a:solidFill>
                <a:srgbClr val="2088C2"/>
              </a:solidFill>
            </a:endParaRPr>
          </a:p>
        </p:txBody>
      </p:sp>
      <p:sp>
        <p:nvSpPr>
          <p:cNvPr id="18"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18648855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581400" y="2209800"/>
            <a:ext cx="2505075" cy="1352361"/>
          </a:xfrm>
          <a:prstGeom prst="rect">
            <a:avLst/>
          </a:prstGeom>
        </p:spPr>
        <p:txBody>
          <a:bodyPr/>
          <a:lstStyle/>
          <a:p>
            <a:pPr>
              <a:lnSpc>
                <a:spcPct val="100000"/>
              </a:lnSpc>
            </a:pPr>
            <a:r>
              <a:rPr lang="en-JM" sz="1400" dirty="0" smtClean="0">
                <a:ea typeface="Calibri"/>
              </a:rPr>
              <a:t>Lorem ipsum dolor sit ament, consectetur met </a:t>
            </a:r>
            <a:r>
              <a:rPr lang="en-JM" sz="1400" dirty="0">
                <a:ea typeface="Calibri"/>
              </a:rPr>
              <a:t>adipiscing elit. Aenean ac elit a felis pharetra Met adipiscing consectetur met adipiscing </a:t>
            </a:r>
            <a:r>
              <a:rPr lang="en-JM" sz="1400" dirty="0" smtClean="0">
                <a:ea typeface="Calibri"/>
              </a:rPr>
              <a:t>elit lorem ipsum.  </a:t>
            </a:r>
            <a:endParaRPr lang="en-US" sz="1400" dirty="0"/>
          </a:p>
        </p:txBody>
      </p:sp>
      <p:sp>
        <p:nvSpPr>
          <p:cNvPr id="7" name="Text Placeholder 6"/>
          <p:cNvSpPr>
            <a:spLocks noGrp="1"/>
          </p:cNvSpPr>
          <p:nvPr>
            <p:ph type="body" sz="quarter" idx="4294967295"/>
          </p:nvPr>
        </p:nvSpPr>
        <p:spPr>
          <a:xfrm>
            <a:off x="3581401" y="1888016"/>
            <a:ext cx="1600200" cy="292388"/>
          </a:xfrm>
          <a:prstGeom prst="rect">
            <a:avLst/>
          </a:prstGeom>
        </p:spPr>
        <p:txBody>
          <a:bodyPr anchor="ctr">
            <a:spAutoFit/>
          </a:bodyPr>
          <a:lstStyle/>
          <a:p>
            <a:r>
              <a:rPr lang="en-US" sz="1200" b="1" dirty="0" smtClean="0">
                <a:solidFill>
                  <a:schemeClr val="tx1">
                    <a:lumMod val="85000"/>
                    <a:lumOff val="15000"/>
                  </a:schemeClr>
                </a:solidFill>
              </a:rPr>
              <a:t>SECTION TITLE</a:t>
            </a:r>
            <a:endParaRPr lang="en-US" sz="1200" b="1" dirty="0">
              <a:solidFill>
                <a:schemeClr val="tx1">
                  <a:lumMod val="85000"/>
                  <a:lumOff val="15000"/>
                </a:schemeClr>
              </a:solidFill>
            </a:endParaRPr>
          </a:p>
        </p:txBody>
      </p:sp>
      <p:pic>
        <p:nvPicPr>
          <p:cNvPr id="16" name="Marcador de posición de imagen 15" descr="picjumbo.com_IMG_3642.jpg"/>
          <p:cNvPicPr>
            <a:picLocks noGrp="1" noChangeAspect="1"/>
          </p:cNvPicPr>
          <p:nvPr>
            <p:ph type="pic" sz="quarter" idx="14"/>
          </p:nvPr>
        </p:nvPicPr>
        <p:blipFill rotWithShape="1">
          <a:blip r:embed="rId2" cstate="print">
            <a:extLst>
              <a:ext uri="{28A0092B-C50C-407E-A947-70E740481C1C}">
                <a14:useLocalDpi xmlns:a14="http://schemas.microsoft.com/office/drawing/2010/main" val="0"/>
              </a:ext>
            </a:extLst>
          </a:blip>
          <a:srcRect l="45527" t="12296" r="11117" b="1456"/>
          <a:stretch/>
        </p:blipFill>
        <p:spPr>
          <a:xfrm>
            <a:off x="381000" y="1858431"/>
            <a:ext cx="2971800" cy="4008969"/>
          </a:xfrm>
        </p:spPr>
      </p:pic>
      <p:sp>
        <p:nvSpPr>
          <p:cNvPr id="21" name="Text Placeholder 2"/>
          <p:cNvSpPr>
            <a:spLocks noGrp="1"/>
          </p:cNvSpPr>
          <p:nvPr>
            <p:ph type="body" sz="quarter" idx="4294967295"/>
          </p:nvPr>
        </p:nvSpPr>
        <p:spPr>
          <a:xfrm>
            <a:off x="3581401" y="4495801"/>
            <a:ext cx="2505075" cy="1352361"/>
          </a:xfrm>
          <a:prstGeom prst="rect">
            <a:avLst/>
          </a:prstGeom>
        </p:spPr>
        <p:txBody>
          <a:bodyPr/>
          <a:lstStyle/>
          <a:p>
            <a:pPr>
              <a:lnSpc>
                <a:spcPct val="100000"/>
              </a:lnSpc>
            </a:pPr>
            <a:r>
              <a:rPr lang="en-JM" sz="1400" dirty="0" smtClean="0">
                <a:ea typeface="Calibri"/>
              </a:rPr>
              <a:t>Lorem ipsum dolor sit ament, consectetur met </a:t>
            </a:r>
            <a:r>
              <a:rPr lang="en-JM" sz="1400" dirty="0">
                <a:ea typeface="Calibri"/>
              </a:rPr>
              <a:t>adipiscing elit. Aenean ac elit a felis pharetra Met adipiscing consectetur met adipiscing </a:t>
            </a:r>
            <a:r>
              <a:rPr lang="en-JM" sz="1400" dirty="0" smtClean="0">
                <a:ea typeface="Calibri"/>
              </a:rPr>
              <a:t>elit lorem ipsum.  </a:t>
            </a:r>
            <a:endParaRPr lang="en-US" sz="1400" dirty="0"/>
          </a:p>
        </p:txBody>
      </p:sp>
      <p:sp>
        <p:nvSpPr>
          <p:cNvPr id="22" name="Text Placeholder 6"/>
          <p:cNvSpPr>
            <a:spLocks noGrp="1"/>
          </p:cNvSpPr>
          <p:nvPr>
            <p:ph type="body" sz="quarter" idx="4294967295"/>
          </p:nvPr>
        </p:nvSpPr>
        <p:spPr>
          <a:xfrm>
            <a:off x="3581402" y="4174017"/>
            <a:ext cx="1600200" cy="292388"/>
          </a:xfrm>
          <a:prstGeom prst="rect">
            <a:avLst/>
          </a:prstGeom>
        </p:spPr>
        <p:txBody>
          <a:bodyPr anchor="ctr">
            <a:spAutoFit/>
          </a:bodyPr>
          <a:lstStyle/>
          <a:p>
            <a:r>
              <a:rPr lang="en-US" sz="1200" b="1" dirty="0">
                <a:solidFill>
                  <a:schemeClr val="tx1">
                    <a:lumMod val="65000"/>
                    <a:lumOff val="35000"/>
                  </a:schemeClr>
                </a:solidFill>
              </a:rPr>
              <a:t>SECTION TITLE</a:t>
            </a:r>
          </a:p>
        </p:txBody>
      </p:sp>
      <p:sp>
        <p:nvSpPr>
          <p:cNvPr id="23" name="Text Placeholder 2"/>
          <p:cNvSpPr>
            <a:spLocks noGrp="1"/>
          </p:cNvSpPr>
          <p:nvPr>
            <p:ph type="body" sz="quarter" idx="4294967295"/>
          </p:nvPr>
        </p:nvSpPr>
        <p:spPr>
          <a:xfrm>
            <a:off x="6238876" y="2209800"/>
            <a:ext cx="2505075" cy="1352361"/>
          </a:xfrm>
          <a:prstGeom prst="rect">
            <a:avLst/>
          </a:prstGeom>
        </p:spPr>
        <p:txBody>
          <a:bodyPr/>
          <a:lstStyle/>
          <a:p>
            <a:pPr>
              <a:lnSpc>
                <a:spcPct val="100000"/>
              </a:lnSpc>
            </a:pPr>
            <a:r>
              <a:rPr lang="en-JM" sz="1400" dirty="0" smtClean="0">
                <a:ea typeface="Calibri"/>
              </a:rPr>
              <a:t>Lorem ipsum dolor sit ament, consectetur met </a:t>
            </a:r>
            <a:r>
              <a:rPr lang="en-JM" sz="1400" dirty="0">
                <a:ea typeface="Calibri"/>
              </a:rPr>
              <a:t>adipiscing elit. Aenean ac elit a felis pharetra Met adipiscing consectetur met adipiscing </a:t>
            </a:r>
            <a:r>
              <a:rPr lang="en-JM" sz="1400" dirty="0" smtClean="0">
                <a:ea typeface="Calibri"/>
              </a:rPr>
              <a:t>elit lorem ipsum.  </a:t>
            </a:r>
            <a:endParaRPr lang="en-US" sz="1400" dirty="0"/>
          </a:p>
        </p:txBody>
      </p:sp>
      <p:sp>
        <p:nvSpPr>
          <p:cNvPr id="24" name="Text Placeholder 6"/>
          <p:cNvSpPr>
            <a:spLocks noGrp="1"/>
          </p:cNvSpPr>
          <p:nvPr>
            <p:ph type="body" sz="quarter" idx="4294967295"/>
          </p:nvPr>
        </p:nvSpPr>
        <p:spPr>
          <a:xfrm>
            <a:off x="6238877" y="1888016"/>
            <a:ext cx="1600200" cy="292388"/>
          </a:xfrm>
          <a:prstGeom prst="rect">
            <a:avLst/>
          </a:prstGeom>
        </p:spPr>
        <p:txBody>
          <a:bodyPr anchor="ctr">
            <a:spAutoFit/>
          </a:bodyPr>
          <a:lstStyle/>
          <a:p>
            <a:r>
              <a:rPr lang="en-US" sz="1200" b="1" dirty="0">
                <a:solidFill>
                  <a:schemeClr val="tx1">
                    <a:lumMod val="65000"/>
                    <a:lumOff val="35000"/>
                  </a:schemeClr>
                </a:solidFill>
              </a:rPr>
              <a:t>SECTION TITLE</a:t>
            </a:r>
          </a:p>
        </p:txBody>
      </p:sp>
      <p:sp>
        <p:nvSpPr>
          <p:cNvPr id="25" name="Text Placeholder 2"/>
          <p:cNvSpPr>
            <a:spLocks noGrp="1"/>
          </p:cNvSpPr>
          <p:nvPr>
            <p:ph type="body" sz="quarter" idx="4294967295"/>
          </p:nvPr>
        </p:nvSpPr>
        <p:spPr>
          <a:xfrm>
            <a:off x="6238877" y="4495801"/>
            <a:ext cx="2505075" cy="1352361"/>
          </a:xfrm>
          <a:prstGeom prst="rect">
            <a:avLst/>
          </a:prstGeom>
        </p:spPr>
        <p:txBody>
          <a:bodyPr/>
          <a:lstStyle/>
          <a:p>
            <a:pPr>
              <a:lnSpc>
                <a:spcPct val="100000"/>
              </a:lnSpc>
            </a:pPr>
            <a:r>
              <a:rPr lang="en-JM" sz="1400" dirty="0" smtClean="0">
                <a:ea typeface="Calibri"/>
              </a:rPr>
              <a:t>Lorem ipsum dolor sit ament, consectetur met </a:t>
            </a:r>
            <a:r>
              <a:rPr lang="en-JM" sz="1400" dirty="0">
                <a:ea typeface="Calibri"/>
              </a:rPr>
              <a:t>adipiscing elit. Aenean ac elit a felis pharetra Met adipiscing consectetur met adipiscing </a:t>
            </a:r>
            <a:r>
              <a:rPr lang="en-JM" sz="1400" dirty="0" smtClean="0">
                <a:ea typeface="Calibri"/>
              </a:rPr>
              <a:t>elit lorem ipsum.  </a:t>
            </a:r>
            <a:endParaRPr lang="en-US" sz="1400" dirty="0"/>
          </a:p>
        </p:txBody>
      </p:sp>
      <p:sp>
        <p:nvSpPr>
          <p:cNvPr id="26" name="Text Placeholder 6"/>
          <p:cNvSpPr>
            <a:spLocks noGrp="1"/>
          </p:cNvSpPr>
          <p:nvPr>
            <p:ph type="body" sz="quarter" idx="4294967295"/>
          </p:nvPr>
        </p:nvSpPr>
        <p:spPr>
          <a:xfrm>
            <a:off x="6238878" y="4174017"/>
            <a:ext cx="1600200" cy="292388"/>
          </a:xfrm>
          <a:prstGeom prst="rect">
            <a:avLst/>
          </a:prstGeom>
        </p:spPr>
        <p:txBody>
          <a:bodyPr anchor="ctr">
            <a:spAutoFit/>
          </a:bodyPr>
          <a:lstStyle/>
          <a:p>
            <a:r>
              <a:rPr lang="en-US" sz="1200" b="1" dirty="0">
                <a:solidFill>
                  <a:schemeClr val="tx1">
                    <a:lumMod val="65000"/>
                    <a:lumOff val="35000"/>
                  </a:schemeClr>
                </a:solidFill>
              </a:rPr>
              <a:t>SECTION TITLE</a:t>
            </a:r>
          </a:p>
        </p:txBody>
      </p:sp>
      <p:sp>
        <p:nvSpPr>
          <p:cNvPr id="14"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17</a:t>
            </a:fld>
            <a:endParaRPr lang="en-US" dirty="0"/>
          </a:p>
        </p:txBody>
      </p:sp>
      <p:sp>
        <p:nvSpPr>
          <p:cNvPr id="20"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Image and Content Layout</a:t>
            </a:r>
            <a:endParaRPr lang="en-US" sz="3200" dirty="0">
              <a:solidFill>
                <a:srgbClr val="2088C2"/>
              </a:solidFill>
            </a:endParaRPr>
          </a:p>
        </p:txBody>
      </p:sp>
      <p:sp>
        <p:nvSpPr>
          <p:cNvPr id="28"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4830999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n 23" descr="_0000_Vector-Smart-Object.png"/>
          <p:cNvPicPr>
            <a:picLocks noChangeAspect="1"/>
          </p:cNvPicPr>
          <p:nvPr/>
        </p:nvPicPr>
        <p:blipFill>
          <a:blip r:embed="rId2">
            <a:alphaModFix amt="31000"/>
            <a:extLst>
              <a:ext uri="{28A0092B-C50C-407E-A947-70E740481C1C}">
                <a14:useLocalDpi xmlns:a14="http://schemas.microsoft.com/office/drawing/2010/main" val="0"/>
              </a:ext>
            </a:extLst>
          </a:blip>
          <a:stretch>
            <a:fillRect/>
          </a:stretch>
        </p:blipFill>
        <p:spPr>
          <a:xfrm>
            <a:off x="457200" y="1600200"/>
            <a:ext cx="762000" cy="762000"/>
          </a:xfrm>
          <a:prstGeom prst="rect">
            <a:avLst/>
          </a:prstGeom>
        </p:spPr>
      </p:pic>
      <p:pic>
        <p:nvPicPr>
          <p:cNvPr id="43" name="Imagen 42"/>
          <p:cNvPicPr>
            <a:picLocks noChangeAspect="1"/>
          </p:cNvPicPr>
          <p:nvPr/>
        </p:nvPicPr>
        <p:blipFill>
          <a:blip r:embed="rId3">
            <a:alphaModFix amt="31000"/>
            <a:extLst>
              <a:ext uri="{28A0092B-C50C-407E-A947-70E740481C1C}">
                <a14:useLocalDpi xmlns:a14="http://schemas.microsoft.com/office/drawing/2010/main" val="0"/>
              </a:ext>
            </a:extLst>
          </a:blip>
          <a:stretch>
            <a:fillRect/>
          </a:stretch>
        </p:blipFill>
        <p:spPr>
          <a:xfrm>
            <a:off x="1502229" y="1600200"/>
            <a:ext cx="762000" cy="762000"/>
          </a:xfrm>
          <a:prstGeom prst="rect">
            <a:avLst/>
          </a:prstGeom>
        </p:spPr>
      </p:pic>
      <p:pic>
        <p:nvPicPr>
          <p:cNvPr id="47" name="Imagen 46"/>
          <p:cNvPicPr>
            <a:picLocks noChangeAspect="1"/>
          </p:cNvPicPr>
          <p:nvPr/>
        </p:nvPicPr>
        <p:blipFill>
          <a:blip r:embed="rId4">
            <a:alphaModFix amt="31000"/>
            <a:extLst>
              <a:ext uri="{28A0092B-C50C-407E-A947-70E740481C1C}">
                <a14:useLocalDpi xmlns:a14="http://schemas.microsoft.com/office/drawing/2010/main" val="0"/>
              </a:ext>
            </a:extLst>
          </a:blip>
          <a:stretch>
            <a:fillRect/>
          </a:stretch>
        </p:blipFill>
        <p:spPr>
          <a:xfrm>
            <a:off x="2547258" y="1600200"/>
            <a:ext cx="762000" cy="762000"/>
          </a:xfrm>
          <a:prstGeom prst="rect">
            <a:avLst/>
          </a:prstGeom>
        </p:spPr>
      </p:pic>
      <p:pic>
        <p:nvPicPr>
          <p:cNvPr id="48" name="Imagen 47"/>
          <p:cNvPicPr>
            <a:picLocks noChangeAspect="1"/>
          </p:cNvPicPr>
          <p:nvPr/>
        </p:nvPicPr>
        <p:blipFill>
          <a:blip r:embed="rId5">
            <a:alphaModFix amt="31000"/>
            <a:extLst>
              <a:ext uri="{28A0092B-C50C-407E-A947-70E740481C1C}">
                <a14:useLocalDpi xmlns:a14="http://schemas.microsoft.com/office/drawing/2010/main" val="0"/>
              </a:ext>
            </a:extLst>
          </a:blip>
          <a:stretch>
            <a:fillRect/>
          </a:stretch>
        </p:blipFill>
        <p:spPr>
          <a:xfrm>
            <a:off x="3592287" y="1600200"/>
            <a:ext cx="762000" cy="762000"/>
          </a:xfrm>
          <a:prstGeom prst="rect">
            <a:avLst/>
          </a:prstGeom>
        </p:spPr>
      </p:pic>
      <p:pic>
        <p:nvPicPr>
          <p:cNvPr id="49" name="Imagen 48"/>
          <p:cNvPicPr>
            <a:picLocks noChangeAspect="1"/>
          </p:cNvPicPr>
          <p:nvPr/>
        </p:nvPicPr>
        <p:blipFill>
          <a:blip r:embed="rId6">
            <a:alphaModFix amt="31000"/>
            <a:extLst>
              <a:ext uri="{28A0092B-C50C-407E-A947-70E740481C1C}">
                <a14:useLocalDpi xmlns:a14="http://schemas.microsoft.com/office/drawing/2010/main" val="0"/>
              </a:ext>
            </a:extLst>
          </a:blip>
          <a:stretch>
            <a:fillRect/>
          </a:stretch>
        </p:blipFill>
        <p:spPr>
          <a:xfrm>
            <a:off x="4637316" y="1600200"/>
            <a:ext cx="762000" cy="762000"/>
          </a:xfrm>
          <a:prstGeom prst="rect">
            <a:avLst/>
          </a:prstGeom>
        </p:spPr>
      </p:pic>
      <p:pic>
        <p:nvPicPr>
          <p:cNvPr id="50" name="Imagen 49"/>
          <p:cNvPicPr>
            <a:picLocks noChangeAspect="1"/>
          </p:cNvPicPr>
          <p:nvPr/>
        </p:nvPicPr>
        <p:blipFill>
          <a:blip r:embed="rId7">
            <a:alphaModFix amt="31000"/>
            <a:extLst>
              <a:ext uri="{28A0092B-C50C-407E-A947-70E740481C1C}">
                <a14:useLocalDpi xmlns:a14="http://schemas.microsoft.com/office/drawing/2010/main" val="0"/>
              </a:ext>
            </a:extLst>
          </a:blip>
          <a:stretch>
            <a:fillRect/>
          </a:stretch>
        </p:blipFill>
        <p:spPr>
          <a:xfrm>
            <a:off x="7772400" y="1600200"/>
            <a:ext cx="762000" cy="762000"/>
          </a:xfrm>
          <a:prstGeom prst="rect">
            <a:avLst/>
          </a:prstGeom>
        </p:spPr>
      </p:pic>
      <p:pic>
        <p:nvPicPr>
          <p:cNvPr id="51" name="Imagen 50"/>
          <p:cNvPicPr>
            <a:picLocks noChangeAspect="1"/>
          </p:cNvPicPr>
          <p:nvPr/>
        </p:nvPicPr>
        <p:blipFill>
          <a:blip r:embed="rId8">
            <a:alphaModFix amt="31000"/>
            <a:extLst>
              <a:ext uri="{28A0092B-C50C-407E-A947-70E740481C1C}">
                <a14:useLocalDpi xmlns:a14="http://schemas.microsoft.com/office/drawing/2010/main" val="0"/>
              </a:ext>
            </a:extLst>
          </a:blip>
          <a:stretch>
            <a:fillRect/>
          </a:stretch>
        </p:blipFill>
        <p:spPr>
          <a:xfrm>
            <a:off x="6727374" y="1600200"/>
            <a:ext cx="762000" cy="762000"/>
          </a:xfrm>
          <a:prstGeom prst="rect">
            <a:avLst/>
          </a:prstGeom>
        </p:spPr>
      </p:pic>
      <p:pic>
        <p:nvPicPr>
          <p:cNvPr id="52" name="Imagen 51"/>
          <p:cNvPicPr>
            <a:picLocks noChangeAspect="1"/>
          </p:cNvPicPr>
          <p:nvPr/>
        </p:nvPicPr>
        <p:blipFill>
          <a:blip r:embed="rId9">
            <a:alphaModFix amt="31000"/>
            <a:extLst>
              <a:ext uri="{28A0092B-C50C-407E-A947-70E740481C1C}">
                <a14:useLocalDpi xmlns:a14="http://schemas.microsoft.com/office/drawing/2010/main" val="0"/>
              </a:ext>
            </a:extLst>
          </a:blip>
          <a:stretch>
            <a:fillRect/>
          </a:stretch>
        </p:blipFill>
        <p:spPr>
          <a:xfrm>
            <a:off x="5682345" y="1600200"/>
            <a:ext cx="762000" cy="762000"/>
          </a:xfrm>
          <a:prstGeom prst="rect">
            <a:avLst/>
          </a:prstGeom>
        </p:spPr>
      </p:pic>
      <p:pic>
        <p:nvPicPr>
          <p:cNvPr id="57" name="Imagen 56"/>
          <p:cNvPicPr>
            <a:picLocks noChangeAspect="1"/>
          </p:cNvPicPr>
          <p:nvPr/>
        </p:nvPicPr>
        <p:blipFill>
          <a:blip r:embed="rId10">
            <a:alphaModFix amt="31000"/>
            <a:extLst>
              <a:ext uri="{28A0092B-C50C-407E-A947-70E740481C1C}">
                <a14:useLocalDpi xmlns:a14="http://schemas.microsoft.com/office/drawing/2010/main" val="0"/>
              </a:ext>
            </a:extLst>
          </a:blip>
          <a:stretch>
            <a:fillRect/>
          </a:stretch>
        </p:blipFill>
        <p:spPr>
          <a:xfrm>
            <a:off x="457200" y="2667000"/>
            <a:ext cx="762000" cy="762000"/>
          </a:xfrm>
          <a:prstGeom prst="rect">
            <a:avLst/>
          </a:prstGeom>
        </p:spPr>
      </p:pic>
      <p:pic>
        <p:nvPicPr>
          <p:cNvPr id="58" name="Imagen 57"/>
          <p:cNvPicPr>
            <a:picLocks noChangeAspect="1"/>
          </p:cNvPicPr>
          <p:nvPr/>
        </p:nvPicPr>
        <p:blipFill>
          <a:blip r:embed="rId11">
            <a:alphaModFix amt="31000"/>
            <a:extLst>
              <a:ext uri="{28A0092B-C50C-407E-A947-70E740481C1C}">
                <a14:useLocalDpi xmlns:a14="http://schemas.microsoft.com/office/drawing/2010/main" val="0"/>
              </a:ext>
            </a:extLst>
          </a:blip>
          <a:stretch>
            <a:fillRect/>
          </a:stretch>
        </p:blipFill>
        <p:spPr>
          <a:xfrm>
            <a:off x="1502229" y="2667000"/>
            <a:ext cx="762000" cy="762000"/>
          </a:xfrm>
          <a:prstGeom prst="rect">
            <a:avLst/>
          </a:prstGeom>
        </p:spPr>
      </p:pic>
      <p:pic>
        <p:nvPicPr>
          <p:cNvPr id="59" name="Imagen 58"/>
          <p:cNvPicPr>
            <a:picLocks noChangeAspect="1"/>
          </p:cNvPicPr>
          <p:nvPr/>
        </p:nvPicPr>
        <p:blipFill>
          <a:blip r:embed="rId12">
            <a:alphaModFix amt="31000"/>
            <a:extLst>
              <a:ext uri="{28A0092B-C50C-407E-A947-70E740481C1C}">
                <a14:useLocalDpi xmlns:a14="http://schemas.microsoft.com/office/drawing/2010/main" val="0"/>
              </a:ext>
            </a:extLst>
          </a:blip>
          <a:stretch>
            <a:fillRect/>
          </a:stretch>
        </p:blipFill>
        <p:spPr>
          <a:xfrm>
            <a:off x="2547258" y="2667000"/>
            <a:ext cx="762000" cy="762000"/>
          </a:xfrm>
          <a:prstGeom prst="rect">
            <a:avLst/>
          </a:prstGeom>
        </p:spPr>
      </p:pic>
      <p:pic>
        <p:nvPicPr>
          <p:cNvPr id="60" name="Imagen 59"/>
          <p:cNvPicPr>
            <a:picLocks noChangeAspect="1"/>
          </p:cNvPicPr>
          <p:nvPr/>
        </p:nvPicPr>
        <p:blipFill>
          <a:blip r:embed="rId13">
            <a:alphaModFix amt="31000"/>
            <a:extLst>
              <a:ext uri="{28A0092B-C50C-407E-A947-70E740481C1C}">
                <a14:useLocalDpi xmlns:a14="http://schemas.microsoft.com/office/drawing/2010/main" val="0"/>
              </a:ext>
            </a:extLst>
          </a:blip>
          <a:stretch>
            <a:fillRect/>
          </a:stretch>
        </p:blipFill>
        <p:spPr>
          <a:xfrm>
            <a:off x="3592287" y="2667000"/>
            <a:ext cx="762000" cy="762000"/>
          </a:xfrm>
          <a:prstGeom prst="rect">
            <a:avLst/>
          </a:prstGeom>
        </p:spPr>
      </p:pic>
      <p:pic>
        <p:nvPicPr>
          <p:cNvPr id="61" name="Imagen 60"/>
          <p:cNvPicPr>
            <a:picLocks noChangeAspect="1"/>
          </p:cNvPicPr>
          <p:nvPr/>
        </p:nvPicPr>
        <p:blipFill>
          <a:blip r:embed="rId14">
            <a:alphaModFix amt="31000"/>
            <a:extLst>
              <a:ext uri="{28A0092B-C50C-407E-A947-70E740481C1C}">
                <a14:useLocalDpi xmlns:a14="http://schemas.microsoft.com/office/drawing/2010/main" val="0"/>
              </a:ext>
            </a:extLst>
          </a:blip>
          <a:stretch>
            <a:fillRect/>
          </a:stretch>
        </p:blipFill>
        <p:spPr>
          <a:xfrm>
            <a:off x="4637316" y="2667000"/>
            <a:ext cx="762000" cy="762000"/>
          </a:xfrm>
          <a:prstGeom prst="rect">
            <a:avLst/>
          </a:prstGeom>
        </p:spPr>
      </p:pic>
      <p:pic>
        <p:nvPicPr>
          <p:cNvPr id="62" name="Imagen 61"/>
          <p:cNvPicPr>
            <a:picLocks noChangeAspect="1"/>
          </p:cNvPicPr>
          <p:nvPr/>
        </p:nvPicPr>
        <p:blipFill>
          <a:blip r:embed="rId15">
            <a:alphaModFix amt="31000"/>
            <a:extLst>
              <a:ext uri="{28A0092B-C50C-407E-A947-70E740481C1C}">
                <a14:useLocalDpi xmlns:a14="http://schemas.microsoft.com/office/drawing/2010/main" val="0"/>
              </a:ext>
            </a:extLst>
          </a:blip>
          <a:stretch>
            <a:fillRect/>
          </a:stretch>
        </p:blipFill>
        <p:spPr>
          <a:xfrm>
            <a:off x="7772400" y="2667000"/>
            <a:ext cx="762000" cy="762000"/>
          </a:xfrm>
          <a:prstGeom prst="rect">
            <a:avLst/>
          </a:prstGeom>
        </p:spPr>
      </p:pic>
      <p:pic>
        <p:nvPicPr>
          <p:cNvPr id="63" name="Imagen 62"/>
          <p:cNvPicPr>
            <a:picLocks noChangeAspect="1"/>
          </p:cNvPicPr>
          <p:nvPr/>
        </p:nvPicPr>
        <p:blipFill>
          <a:blip r:embed="rId16">
            <a:alphaModFix amt="31000"/>
            <a:extLst>
              <a:ext uri="{28A0092B-C50C-407E-A947-70E740481C1C}">
                <a14:useLocalDpi xmlns:a14="http://schemas.microsoft.com/office/drawing/2010/main" val="0"/>
              </a:ext>
            </a:extLst>
          </a:blip>
          <a:stretch>
            <a:fillRect/>
          </a:stretch>
        </p:blipFill>
        <p:spPr>
          <a:xfrm>
            <a:off x="6727374" y="2667000"/>
            <a:ext cx="762000" cy="762000"/>
          </a:xfrm>
          <a:prstGeom prst="rect">
            <a:avLst/>
          </a:prstGeom>
        </p:spPr>
      </p:pic>
      <p:pic>
        <p:nvPicPr>
          <p:cNvPr id="64" name="Imagen 63"/>
          <p:cNvPicPr>
            <a:picLocks noChangeAspect="1"/>
          </p:cNvPicPr>
          <p:nvPr/>
        </p:nvPicPr>
        <p:blipFill>
          <a:blip r:embed="rId17">
            <a:alphaModFix amt="31000"/>
            <a:extLst>
              <a:ext uri="{28A0092B-C50C-407E-A947-70E740481C1C}">
                <a14:useLocalDpi xmlns:a14="http://schemas.microsoft.com/office/drawing/2010/main" val="0"/>
              </a:ext>
            </a:extLst>
          </a:blip>
          <a:stretch>
            <a:fillRect/>
          </a:stretch>
        </p:blipFill>
        <p:spPr>
          <a:xfrm>
            <a:off x="5682345" y="2667000"/>
            <a:ext cx="762000" cy="762000"/>
          </a:xfrm>
          <a:prstGeom prst="rect">
            <a:avLst/>
          </a:prstGeom>
        </p:spPr>
      </p:pic>
      <p:pic>
        <p:nvPicPr>
          <p:cNvPr id="65" name="Imagen 64"/>
          <p:cNvPicPr>
            <a:picLocks noChangeAspect="1"/>
          </p:cNvPicPr>
          <p:nvPr/>
        </p:nvPicPr>
        <p:blipFill>
          <a:blip r:embed="rId18">
            <a:alphaModFix amt="31000"/>
            <a:extLst>
              <a:ext uri="{28A0092B-C50C-407E-A947-70E740481C1C}">
                <a14:useLocalDpi xmlns:a14="http://schemas.microsoft.com/office/drawing/2010/main" val="0"/>
              </a:ext>
            </a:extLst>
          </a:blip>
          <a:stretch>
            <a:fillRect/>
          </a:stretch>
        </p:blipFill>
        <p:spPr>
          <a:xfrm>
            <a:off x="457200" y="3810000"/>
            <a:ext cx="762000" cy="762000"/>
          </a:xfrm>
          <a:prstGeom prst="rect">
            <a:avLst/>
          </a:prstGeom>
        </p:spPr>
      </p:pic>
      <p:pic>
        <p:nvPicPr>
          <p:cNvPr id="66" name="Imagen 65"/>
          <p:cNvPicPr>
            <a:picLocks noChangeAspect="1"/>
          </p:cNvPicPr>
          <p:nvPr/>
        </p:nvPicPr>
        <p:blipFill>
          <a:blip r:embed="rId19">
            <a:alphaModFix amt="31000"/>
            <a:extLst>
              <a:ext uri="{28A0092B-C50C-407E-A947-70E740481C1C}">
                <a14:useLocalDpi xmlns:a14="http://schemas.microsoft.com/office/drawing/2010/main" val="0"/>
              </a:ext>
            </a:extLst>
          </a:blip>
          <a:stretch>
            <a:fillRect/>
          </a:stretch>
        </p:blipFill>
        <p:spPr>
          <a:xfrm>
            <a:off x="1502229" y="3810000"/>
            <a:ext cx="762000" cy="762000"/>
          </a:xfrm>
          <a:prstGeom prst="rect">
            <a:avLst/>
          </a:prstGeom>
        </p:spPr>
      </p:pic>
      <p:pic>
        <p:nvPicPr>
          <p:cNvPr id="67" name="Imagen 66"/>
          <p:cNvPicPr>
            <a:picLocks noChangeAspect="1"/>
          </p:cNvPicPr>
          <p:nvPr/>
        </p:nvPicPr>
        <p:blipFill>
          <a:blip r:embed="rId20">
            <a:alphaModFix amt="31000"/>
            <a:extLst>
              <a:ext uri="{28A0092B-C50C-407E-A947-70E740481C1C}">
                <a14:useLocalDpi xmlns:a14="http://schemas.microsoft.com/office/drawing/2010/main" val="0"/>
              </a:ext>
            </a:extLst>
          </a:blip>
          <a:stretch>
            <a:fillRect/>
          </a:stretch>
        </p:blipFill>
        <p:spPr>
          <a:xfrm>
            <a:off x="2547258" y="3810000"/>
            <a:ext cx="762000" cy="762000"/>
          </a:xfrm>
          <a:prstGeom prst="rect">
            <a:avLst/>
          </a:prstGeom>
        </p:spPr>
      </p:pic>
      <p:pic>
        <p:nvPicPr>
          <p:cNvPr id="68" name="Imagen 67"/>
          <p:cNvPicPr>
            <a:picLocks noChangeAspect="1"/>
          </p:cNvPicPr>
          <p:nvPr/>
        </p:nvPicPr>
        <p:blipFill>
          <a:blip r:embed="rId21">
            <a:alphaModFix amt="31000"/>
            <a:extLst>
              <a:ext uri="{28A0092B-C50C-407E-A947-70E740481C1C}">
                <a14:useLocalDpi xmlns:a14="http://schemas.microsoft.com/office/drawing/2010/main" val="0"/>
              </a:ext>
            </a:extLst>
          </a:blip>
          <a:stretch>
            <a:fillRect/>
          </a:stretch>
        </p:blipFill>
        <p:spPr>
          <a:xfrm>
            <a:off x="3592287" y="3810000"/>
            <a:ext cx="762000" cy="762000"/>
          </a:xfrm>
          <a:prstGeom prst="rect">
            <a:avLst/>
          </a:prstGeom>
        </p:spPr>
      </p:pic>
      <p:pic>
        <p:nvPicPr>
          <p:cNvPr id="69" name="Imagen 68"/>
          <p:cNvPicPr>
            <a:picLocks noChangeAspect="1"/>
          </p:cNvPicPr>
          <p:nvPr/>
        </p:nvPicPr>
        <p:blipFill>
          <a:blip r:embed="rId22">
            <a:alphaModFix amt="31000"/>
            <a:extLst>
              <a:ext uri="{28A0092B-C50C-407E-A947-70E740481C1C}">
                <a14:useLocalDpi xmlns:a14="http://schemas.microsoft.com/office/drawing/2010/main" val="0"/>
              </a:ext>
            </a:extLst>
          </a:blip>
          <a:stretch>
            <a:fillRect/>
          </a:stretch>
        </p:blipFill>
        <p:spPr>
          <a:xfrm>
            <a:off x="4637316" y="3810000"/>
            <a:ext cx="762000" cy="762000"/>
          </a:xfrm>
          <a:prstGeom prst="rect">
            <a:avLst/>
          </a:prstGeom>
        </p:spPr>
      </p:pic>
      <p:pic>
        <p:nvPicPr>
          <p:cNvPr id="70" name="Imagen 69"/>
          <p:cNvPicPr>
            <a:picLocks noChangeAspect="1"/>
          </p:cNvPicPr>
          <p:nvPr/>
        </p:nvPicPr>
        <p:blipFill>
          <a:blip r:embed="rId23">
            <a:alphaModFix amt="31000"/>
            <a:extLst>
              <a:ext uri="{28A0092B-C50C-407E-A947-70E740481C1C}">
                <a14:useLocalDpi xmlns:a14="http://schemas.microsoft.com/office/drawing/2010/main" val="0"/>
              </a:ext>
            </a:extLst>
          </a:blip>
          <a:stretch>
            <a:fillRect/>
          </a:stretch>
        </p:blipFill>
        <p:spPr>
          <a:xfrm>
            <a:off x="7772400" y="3810000"/>
            <a:ext cx="762000" cy="762000"/>
          </a:xfrm>
          <a:prstGeom prst="rect">
            <a:avLst/>
          </a:prstGeom>
        </p:spPr>
      </p:pic>
      <p:pic>
        <p:nvPicPr>
          <p:cNvPr id="71" name="Imagen 70"/>
          <p:cNvPicPr>
            <a:picLocks noChangeAspect="1"/>
          </p:cNvPicPr>
          <p:nvPr/>
        </p:nvPicPr>
        <p:blipFill>
          <a:blip r:embed="rId24">
            <a:alphaModFix amt="31000"/>
            <a:extLst>
              <a:ext uri="{28A0092B-C50C-407E-A947-70E740481C1C}">
                <a14:useLocalDpi xmlns:a14="http://schemas.microsoft.com/office/drawing/2010/main" val="0"/>
              </a:ext>
            </a:extLst>
          </a:blip>
          <a:stretch>
            <a:fillRect/>
          </a:stretch>
        </p:blipFill>
        <p:spPr>
          <a:xfrm>
            <a:off x="6727374" y="3810000"/>
            <a:ext cx="762000" cy="762000"/>
          </a:xfrm>
          <a:prstGeom prst="rect">
            <a:avLst/>
          </a:prstGeom>
        </p:spPr>
      </p:pic>
      <p:pic>
        <p:nvPicPr>
          <p:cNvPr id="72" name="Imagen 71"/>
          <p:cNvPicPr>
            <a:picLocks noChangeAspect="1"/>
          </p:cNvPicPr>
          <p:nvPr/>
        </p:nvPicPr>
        <p:blipFill>
          <a:blip r:embed="rId25">
            <a:alphaModFix amt="31000"/>
            <a:extLst>
              <a:ext uri="{28A0092B-C50C-407E-A947-70E740481C1C}">
                <a14:useLocalDpi xmlns:a14="http://schemas.microsoft.com/office/drawing/2010/main" val="0"/>
              </a:ext>
            </a:extLst>
          </a:blip>
          <a:stretch>
            <a:fillRect/>
          </a:stretch>
        </p:blipFill>
        <p:spPr>
          <a:xfrm>
            <a:off x="5682345" y="3810000"/>
            <a:ext cx="762000" cy="762000"/>
          </a:xfrm>
          <a:prstGeom prst="rect">
            <a:avLst/>
          </a:prstGeom>
        </p:spPr>
      </p:pic>
      <p:pic>
        <p:nvPicPr>
          <p:cNvPr id="73" name="Imagen 72"/>
          <p:cNvPicPr>
            <a:picLocks noChangeAspect="1"/>
          </p:cNvPicPr>
          <p:nvPr/>
        </p:nvPicPr>
        <p:blipFill>
          <a:blip r:embed="rId26">
            <a:alphaModFix amt="31000"/>
            <a:extLst>
              <a:ext uri="{28A0092B-C50C-407E-A947-70E740481C1C}">
                <a14:useLocalDpi xmlns:a14="http://schemas.microsoft.com/office/drawing/2010/main" val="0"/>
              </a:ext>
            </a:extLst>
          </a:blip>
          <a:stretch>
            <a:fillRect/>
          </a:stretch>
        </p:blipFill>
        <p:spPr>
          <a:xfrm>
            <a:off x="457200" y="5029200"/>
            <a:ext cx="762000" cy="762000"/>
          </a:xfrm>
          <a:prstGeom prst="rect">
            <a:avLst/>
          </a:prstGeom>
        </p:spPr>
      </p:pic>
      <p:pic>
        <p:nvPicPr>
          <p:cNvPr id="74" name="Imagen 73"/>
          <p:cNvPicPr>
            <a:picLocks noChangeAspect="1"/>
          </p:cNvPicPr>
          <p:nvPr/>
        </p:nvPicPr>
        <p:blipFill>
          <a:blip r:embed="rId27">
            <a:alphaModFix amt="31000"/>
            <a:extLst>
              <a:ext uri="{28A0092B-C50C-407E-A947-70E740481C1C}">
                <a14:useLocalDpi xmlns:a14="http://schemas.microsoft.com/office/drawing/2010/main" val="0"/>
              </a:ext>
            </a:extLst>
          </a:blip>
          <a:stretch>
            <a:fillRect/>
          </a:stretch>
        </p:blipFill>
        <p:spPr>
          <a:xfrm>
            <a:off x="1502229" y="5029200"/>
            <a:ext cx="762000" cy="762000"/>
          </a:xfrm>
          <a:prstGeom prst="rect">
            <a:avLst/>
          </a:prstGeom>
        </p:spPr>
      </p:pic>
      <p:pic>
        <p:nvPicPr>
          <p:cNvPr id="75" name="Imagen 74"/>
          <p:cNvPicPr>
            <a:picLocks noChangeAspect="1"/>
          </p:cNvPicPr>
          <p:nvPr/>
        </p:nvPicPr>
        <p:blipFill>
          <a:blip r:embed="rId28">
            <a:alphaModFix amt="31000"/>
            <a:extLst>
              <a:ext uri="{28A0092B-C50C-407E-A947-70E740481C1C}">
                <a14:useLocalDpi xmlns:a14="http://schemas.microsoft.com/office/drawing/2010/main" val="0"/>
              </a:ext>
            </a:extLst>
          </a:blip>
          <a:stretch>
            <a:fillRect/>
          </a:stretch>
        </p:blipFill>
        <p:spPr>
          <a:xfrm>
            <a:off x="2547258" y="5029200"/>
            <a:ext cx="762000" cy="762000"/>
          </a:xfrm>
          <a:prstGeom prst="rect">
            <a:avLst/>
          </a:prstGeom>
        </p:spPr>
      </p:pic>
      <p:pic>
        <p:nvPicPr>
          <p:cNvPr id="76" name="Imagen 75"/>
          <p:cNvPicPr>
            <a:picLocks noChangeAspect="1"/>
          </p:cNvPicPr>
          <p:nvPr/>
        </p:nvPicPr>
        <p:blipFill>
          <a:blip r:embed="rId29">
            <a:alphaModFix amt="31000"/>
            <a:extLst>
              <a:ext uri="{28A0092B-C50C-407E-A947-70E740481C1C}">
                <a14:useLocalDpi xmlns:a14="http://schemas.microsoft.com/office/drawing/2010/main" val="0"/>
              </a:ext>
            </a:extLst>
          </a:blip>
          <a:stretch>
            <a:fillRect/>
          </a:stretch>
        </p:blipFill>
        <p:spPr>
          <a:xfrm>
            <a:off x="3592287" y="5029200"/>
            <a:ext cx="762000" cy="762000"/>
          </a:xfrm>
          <a:prstGeom prst="rect">
            <a:avLst/>
          </a:prstGeom>
        </p:spPr>
      </p:pic>
      <p:pic>
        <p:nvPicPr>
          <p:cNvPr id="77" name="Imagen 76"/>
          <p:cNvPicPr>
            <a:picLocks noChangeAspect="1"/>
          </p:cNvPicPr>
          <p:nvPr/>
        </p:nvPicPr>
        <p:blipFill>
          <a:blip r:embed="rId30">
            <a:alphaModFix amt="31000"/>
            <a:extLst>
              <a:ext uri="{28A0092B-C50C-407E-A947-70E740481C1C}">
                <a14:useLocalDpi xmlns:a14="http://schemas.microsoft.com/office/drawing/2010/main" val="0"/>
              </a:ext>
            </a:extLst>
          </a:blip>
          <a:stretch>
            <a:fillRect/>
          </a:stretch>
        </p:blipFill>
        <p:spPr>
          <a:xfrm>
            <a:off x="4637316" y="5029200"/>
            <a:ext cx="762000" cy="762000"/>
          </a:xfrm>
          <a:prstGeom prst="rect">
            <a:avLst/>
          </a:prstGeom>
        </p:spPr>
      </p:pic>
      <p:pic>
        <p:nvPicPr>
          <p:cNvPr id="78" name="Imagen 77"/>
          <p:cNvPicPr>
            <a:picLocks noChangeAspect="1"/>
          </p:cNvPicPr>
          <p:nvPr/>
        </p:nvPicPr>
        <p:blipFill>
          <a:blip r:embed="rId31">
            <a:alphaModFix amt="31000"/>
            <a:extLst>
              <a:ext uri="{28A0092B-C50C-407E-A947-70E740481C1C}">
                <a14:useLocalDpi xmlns:a14="http://schemas.microsoft.com/office/drawing/2010/main" val="0"/>
              </a:ext>
            </a:extLst>
          </a:blip>
          <a:stretch>
            <a:fillRect/>
          </a:stretch>
        </p:blipFill>
        <p:spPr>
          <a:xfrm>
            <a:off x="7772400" y="5029200"/>
            <a:ext cx="762000" cy="762000"/>
          </a:xfrm>
          <a:prstGeom prst="rect">
            <a:avLst/>
          </a:prstGeom>
        </p:spPr>
      </p:pic>
      <p:pic>
        <p:nvPicPr>
          <p:cNvPr id="79" name="Imagen 78"/>
          <p:cNvPicPr>
            <a:picLocks noChangeAspect="1"/>
          </p:cNvPicPr>
          <p:nvPr/>
        </p:nvPicPr>
        <p:blipFill>
          <a:blip r:embed="rId32">
            <a:alphaModFix amt="31000"/>
            <a:extLst>
              <a:ext uri="{28A0092B-C50C-407E-A947-70E740481C1C}">
                <a14:useLocalDpi xmlns:a14="http://schemas.microsoft.com/office/drawing/2010/main" val="0"/>
              </a:ext>
            </a:extLst>
          </a:blip>
          <a:stretch>
            <a:fillRect/>
          </a:stretch>
        </p:blipFill>
        <p:spPr>
          <a:xfrm>
            <a:off x="6727374" y="5029200"/>
            <a:ext cx="762000" cy="762000"/>
          </a:xfrm>
          <a:prstGeom prst="rect">
            <a:avLst/>
          </a:prstGeom>
        </p:spPr>
      </p:pic>
      <p:pic>
        <p:nvPicPr>
          <p:cNvPr id="80" name="Imagen 79"/>
          <p:cNvPicPr>
            <a:picLocks noChangeAspect="1"/>
          </p:cNvPicPr>
          <p:nvPr/>
        </p:nvPicPr>
        <p:blipFill>
          <a:blip r:embed="rId33">
            <a:alphaModFix amt="31000"/>
            <a:extLst>
              <a:ext uri="{28A0092B-C50C-407E-A947-70E740481C1C}">
                <a14:useLocalDpi xmlns:a14="http://schemas.microsoft.com/office/drawing/2010/main" val="0"/>
              </a:ext>
            </a:extLst>
          </a:blip>
          <a:stretch>
            <a:fillRect/>
          </a:stretch>
        </p:blipFill>
        <p:spPr>
          <a:xfrm>
            <a:off x="5682345" y="5029200"/>
            <a:ext cx="762000" cy="762000"/>
          </a:xfrm>
          <a:prstGeom prst="rect">
            <a:avLst/>
          </a:prstGeom>
        </p:spPr>
      </p:pic>
      <p:sp>
        <p:nvSpPr>
          <p:cNvPr id="36"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18</a:t>
            </a:fld>
            <a:endParaRPr lang="en-US" dirty="0"/>
          </a:p>
        </p:txBody>
      </p:sp>
      <p:sp>
        <p:nvSpPr>
          <p:cNvPr id="38"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Basic Iconography</a:t>
            </a:r>
            <a:endParaRPr lang="en-US" sz="3200" dirty="0">
              <a:solidFill>
                <a:srgbClr val="2088C2"/>
              </a:solidFill>
            </a:endParaRPr>
          </a:p>
        </p:txBody>
      </p:sp>
    </p:spTree>
    <p:extLst>
      <p:ext uri="{BB962C8B-B14F-4D97-AF65-F5344CB8AC3E}">
        <p14:creationId xmlns:p14="http://schemas.microsoft.com/office/powerpoint/2010/main" val="8417950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arcador de posición de imagen 4"/>
          <p:cNvSpPr>
            <a:spLocks noGrp="1"/>
          </p:cNvSpPr>
          <p:nvPr>
            <p:ph type="pic" sz="quarter" idx="13"/>
          </p:nvPr>
        </p:nvSpPr>
        <p:spPr>
          <a:xfrm>
            <a:off x="0" y="-25400"/>
            <a:ext cx="9144000" cy="6883400"/>
          </a:xfrm>
        </p:spPr>
      </p:sp>
      <p:pic>
        <p:nvPicPr>
          <p:cNvPr id="7" name="Picture 6" descr="photodune-4817954-idea-l.jpg"/>
          <p:cNvPicPr>
            <a:picLocks noChangeAspect="1"/>
          </p:cNvPicPr>
          <p:nvPr/>
        </p:nvPicPr>
        <p:blipFill>
          <a:blip r:embed="rId2"/>
          <a:stretch>
            <a:fillRect/>
          </a:stretch>
        </p:blipFill>
        <p:spPr>
          <a:xfrm>
            <a:off x="0" y="6857192"/>
            <a:ext cx="9144000" cy="808"/>
          </a:xfrm>
          <a:prstGeom prst="rect">
            <a:avLst/>
          </a:prstGeom>
        </p:spPr>
      </p:pic>
      <p:sp>
        <p:nvSpPr>
          <p:cNvPr id="6" name="Rounded Rectangle 11"/>
          <p:cNvSpPr>
            <a:spLocks noChangeAspect="1"/>
          </p:cNvSpPr>
          <p:nvPr/>
        </p:nvSpPr>
        <p:spPr>
          <a:xfrm>
            <a:off x="2743200" y="1524000"/>
            <a:ext cx="3509260" cy="3511121"/>
          </a:xfrm>
          <a:prstGeom prst="roundRect">
            <a:avLst>
              <a:gd name="adj" fmla="val 50000"/>
            </a:avLst>
          </a:prstGeom>
          <a:solidFill>
            <a:srgbClr val="2088C2">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latin typeface="Glegoo"/>
              <a:cs typeface="Glegoo"/>
            </a:endParaRPr>
          </a:p>
        </p:txBody>
      </p:sp>
      <p:sp>
        <p:nvSpPr>
          <p:cNvPr id="9" name="Title 2"/>
          <p:cNvSpPr txBox="1">
            <a:spLocks/>
          </p:cNvSpPr>
          <p:nvPr/>
        </p:nvSpPr>
        <p:spPr>
          <a:xfrm>
            <a:off x="3050030" y="3012860"/>
            <a:ext cx="2895600" cy="5334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400" kern="1200">
                <a:solidFill>
                  <a:schemeClr val="bg1"/>
                </a:solidFill>
                <a:latin typeface="Signika"/>
                <a:ea typeface="Open Sans Extrabold" pitchFamily="34" charset="0"/>
                <a:cs typeface="Signika"/>
              </a:defRPr>
            </a:lvl1pPr>
          </a:lstStyle>
          <a:p>
            <a:pPr algn="ctr"/>
            <a:r>
              <a:rPr lang="en-JM" sz="2200" b="1" dirty="0" smtClean="0">
                <a:latin typeface="Arial"/>
                <a:ea typeface="Calibri"/>
                <a:cs typeface="Arial"/>
              </a:rPr>
              <a:t>Charts and Tables</a:t>
            </a:r>
            <a:endParaRPr lang="en-JM" sz="2200" b="1" dirty="0">
              <a:latin typeface="Arial"/>
              <a:ea typeface="Calibri"/>
              <a:cs typeface="Arial"/>
            </a:endParaRPr>
          </a:p>
        </p:txBody>
      </p:sp>
    </p:spTree>
    <p:extLst>
      <p:ext uri="{BB962C8B-B14F-4D97-AF65-F5344CB8AC3E}">
        <p14:creationId xmlns:p14="http://schemas.microsoft.com/office/powerpoint/2010/main" val="20962380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descr="01.pn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631" r="5631"/>
          <a:stretch>
            <a:fillRect/>
          </a:stretch>
        </p:blipFill>
        <p:spPr/>
      </p:pic>
      <p:pic>
        <p:nvPicPr>
          <p:cNvPr id="7" name="Picture 6" descr="photodune-4817954-idea-l.jpg"/>
          <p:cNvPicPr>
            <a:picLocks noChangeAspect="1"/>
          </p:cNvPicPr>
          <p:nvPr/>
        </p:nvPicPr>
        <p:blipFill>
          <a:blip r:embed="rId3"/>
          <a:stretch>
            <a:fillRect/>
          </a:stretch>
        </p:blipFill>
        <p:spPr>
          <a:xfrm>
            <a:off x="0" y="6857192"/>
            <a:ext cx="9144000" cy="808"/>
          </a:xfrm>
          <a:prstGeom prst="rect">
            <a:avLst/>
          </a:prstGeom>
        </p:spPr>
      </p:pic>
      <p:sp>
        <p:nvSpPr>
          <p:cNvPr id="8" name="Rounded Rectangle 11"/>
          <p:cNvSpPr>
            <a:spLocks noChangeAspect="1"/>
          </p:cNvSpPr>
          <p:nvPr/>
        </p:nvSpPr>
        <p:spPr>
          <a:xfrm>
            <a:off x="2743200" y="1524000"/>
            <a:ext cx="3509260" cy="3511121"/>
          </a:xfrm>
          <a:prstGeom prst="roundRect">
            <a:avLst>
              <a:gd name="adj" fmla="val 50000"/>
            </a:avLst>
          </a:prstGeom>
          <a:solidFill>
            <a:srgbClr val="2088C2">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latin typeface="Glegoo"/>
              <a:cs typeface="Glegoo"/>
            </a:endParaRPr>
          </a:p>
        </p:txBody>
      </p:sp>
      <p:sp>
        <p:nvSpPr>
          <p:cNvPr id="9" name="Title 2"/>
          <p:cNvSpPr txBox="1">
            <a:spLocks/>
          </p:cNvSpPr>
          <p:nvPr/>
        </p:nvSpPr>
        <p:spPr>
          <a:xfrm>
            <a:off x="3048000" y="2819400"/>
            <a:ext cx="2895600" cy="5334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400" kern="1200">
                <a:solidFill>
                  <a:schemeClr val="bg1"/>
                </a:solidFill>
                <a:latin typeface="Signika"/>
                <a:ea typeface="Open Sans Extrabold" pitchFamily="34" charset="0"/>
                <a:cs typeface="Signika"/>
              </a:defRPr>
            </a:lvl1pPr>
          </a:lstStyle>
          <a:p>
            <a:pPr algn="ctr"/>
            <a:r>
              <a:rPr lang="en-JM" sz="2800" b="1" dirty="0" smtClean="0">
                <a:latin typeface="Arial"/>
                <a:ea typeface="Calibri"/>
                <a:cs typeface="Arial"/>
              </a:rPr>
              <a:t>Section Title</a:t>
            </a:r>
            <a:endParaRPr lang="en-JM" sz="2800" b="1" dirty="0">
              <a:latin typeface="Arial"/>
              <a:ea typeface="Calibri"/>
              <a:cs typeface="Arial"/>
            </a:endParaRPr>
          </a:p>
        </p:txBody>
      </p:sp>
      <p:sp>
        <p:nvSpPr>
          <p:cNvPr id="10" name="Title 2"/>
          <p:cNvSpPr txBox="1">
            <a:spLocks/>
          </p:cNvSpPr>
          <p:nvPr/>
        </p:nvSpPr>
        <p:spPr>
          <a:xfrm>
            <a:off x="3048000" y="3352800"/>
            <a:ext cx="2895600" cy="3048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400" kern="1200">
                <a:solidFill>
                  <a:schemeClr val="bg1"/>
                </a:solidFill>
                <a:latin typeface="Signika"/>
                <a:ea typeface="Open Sans Extrabold" pitchFamily="34" charset="0"/>
                <a:cs typeface="Signika"/>
              </a:defRPr>
            </a:lvl1pPr>
          </a:lstStyle>
          <a:p>
            <a:pPr algn="ctr"/>
            <a:r>
              <a:rPr lang="en-JM" sz="1400" b="1" dirty="0" smtClean="0">
                <a:latin typeface="Arial"/>
                <a:ea typeface="Calibri"/>
                <a:cs typeface="Arial"/>
              </a:rPr>
              <a:t>- SUBTITLE GOES HERE -</a:t>
            </a:r>
            <a:endParaRPr lang="en-JM" sz="1400" b="1" dirty="0">
              <a:latin typeface="Arial"/>
              <a:ea typeface="Calibri"/>
              <a:cs typeface="Arial"/>
            </a:endParaRPr>
          </a:p>
        </p:txBody>
      </p:sp>
    </p:spTree>
    <p:extLst>
      <p:ext uri="{BB962C8B-B14F-4D97-AF65-F5344CB8AC3E}">
        <p14:creationId xmlns:p14="http://schemas.microsoft.com/office/powerpoint/2010/main" val="8515153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Table 45"/>
          <p:cNvGraphicFramePr>
            <a:graphicFrameLocks noGrp="1"/>
          </p:cNvGraphicFramePr>
          <p:nvPr>
            <p:extLst>
              <p:ext uri="{D42A27DB-BD31-4B8C-83A1-F6EECF244321}">
                <p14:modId xmlns:p14="http://schemas.microsoft.com/office/powerpoint/2010/main" val="3977347838"/>
              </p:ext>
            </p:extLst>
          </p:nvPr>
        </p:nvGraphicFramePr>
        <p:xfrm>
          <a:off x="457200" y="1981200"/>
          <a:ext cx="8227955" cy="3733800"/>
        </p:xfrm>
        <a:graphic>
          <a:graphicData uri="http://schemas.openxmlformats.org/drawingml/2006/table">
            <a:tbl>
              <a:tblPr firstRow="1" bandRow="1">
                <a:tableStyleId>{5C22544A-7EE6-4342-B048-85BDC9FD1C3A}</a:tableStyleId>
              </a:tblPr>
              <a:tblGrid>
                <a:gridCol w="1488868"/>
                <a:gridCol w="1771266"/>
                <a:gridCol w="1707689"/>
                <a:gridCol w="1630066"/>
                <a:gridCol w="1630066"/>
              </a:tblGrid>
              <a:tr h="506816">
                <a:tc>
                  <a:txBody>
                    <a:bodyPr/>
                    <a:lstStyle/>
                    <a:p>
                      <a:pPr algn="ctr"/>
                      <a:r>
                        <a:rPr lang="en-JM" sz="1500" b="1" i="0" dirty="0" smtClean="0">
                          <a:solidFill>
                            <a:schemeClr val="bg1"/>
                          </a:solidFill>
                          <a:latin typeface="Arial"/>
                          <a:cs typeface="Arial"/>
                        </a:rPr>
                        <a:t>Facebook</a:t>
                      </a:r>
                      <a:endParaRPr lang="en-JM" sz="1500" b="1" i="0" dirty="0">
                        <a:solidFill>
                          <a:schemeClr val="bg1"/>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a:r>
                        <a:rPr lang="en-JM" sz="1500" b="1" i="0" dirty="0" smtClean="0">
                          <a:solidFill>
                            <a:schemeClr val="bg1"/>
                          </a:solidFill>
                          <a:latin typeface="Arial"/>
                          <a:cs typeface="Arial"/>
                        </a:rPr>
                        <a:t>Twitter</a:t>
                      </a:r>
                      <a:endParaRPr lang="en-JM" sz="1500" b="1" i="0" dirty="0">
                        <a:solidFill>
                          <a:schemeClr val="bg1"/>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a:r>
                        <a:rPr lang="en-JM" sz="1500" b="1" i="0" dirty="0" smtClean="0">
                          <a:solidFill>
                            <a:schemeClr val="bg1"/>
                          </a:solidFill>
                          <a:latin typeface="Arial"/>
                          <a:cs typeface="Arial"/>
                        </a:rPr>
                        <a:t>Google+</a:t>
                      </a:r>
                      <a:endParaRPr lang="en-JM" sz="1500" b="1" i="0" dirty="0">
                        <a:solidFill>
                          <a:schemeClr val="bg1"/>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500" b="1" i="0" dirty="0" smtClean="0">
                          <a:solidFill>
                            <a:srgbClr val="FFFFFF"/>
                          </a:solidFill>
                          <a:latin typeface="Arial"/>
                          <a:cs typeface="Arial"/>
                        </a:rPr>
                        <a:t>Pinterest</a:t>
                      </a:r>
                      <a:endParaRPr lang="en-JM" sz="1500" b="1" i="0" dirty="0">
                        <a:solidFill>
                          <a:srgbClr val="FFFFFF"/>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a:r>
                        <a:rPr lang="en-JM" sz="1500" b="1" i="0" dirty="0" smtClean="0">
                          <a:solidFill>
                            <a:srgbClr val="FFFFFF"/>
                          </a:solidFill>
                          <a:latin typeface="Arial"/>
                          <a:cs typeface="Arial"/>
                        </a:rPr>
                        <a:t>Radar</a:t>
                      </a:r>
                      <a:endParaRPr lang="en-JM" sz="1500" b="1" i="0" dirty="0">
                        <a:solidFill>
                          <a:srgbClr val="FFFFFF"/>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2626"/>
                    </a:solidFill>
                  </a:tcPr>
                </a:tc>
              </a:tr>
              <a:tr h="493300">
                <a:tc>
                  <a:txBody>
                    <a:bodyPr/>
                    <a:lstStyle/>
                    <a:p>
                      <a:pPr algn="ctr"/>
                      <a:r>
                        <a:rPr lang="en-JM" sz="1200" dirty="0" smtClean="0">
                          <a:solidFill>
                            <a:srgbClr val="424C53"/>
                          </a:solidFill>
                          <a:latin typeface="Arial"/>
                          <a:cs typeface="Arial"/>
                        </a:rPr>
                        <a:t>100,000</a:t>
                      </a:r>
                      <a:r>
                        <a:rPr lang="en-JM" sz="1200" baseline="0" dirty="0" smtClean="0">
                          <a:solidFill>
                            <a:srgbClr val="424C53"/>
                          </a:solidFill>
                          <a:latin typeface="Arial"/>
                          <a:cs typeface="Arial"/>
                        </a:rPr>
                        <a:t> users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dirty="0" smtClean="0">
                          <a:solidFill>
                            <a:srgbClr val="424C53"/>
                          </a:solidFill>
                          <a:latin typeface="Arial"/>
                          <a:cs typeface="Arial"/>
                        </a:rPr>
                        <a:t>100,000</a:t>
                      </a:r>
                      <a:r>
                        <a:rPr lang="en-JM" sz="1200" baseline="0" dirty="0" smtClean="0">
                          <a:solidFill>
                            <a:srgbClr val="424C53"/>
                          </a:solidFill>
                          <a:latin typeface="Arial"/>
                          <a:cs typeface="Arial"/>
                        </a:rPr>
                        <a:t> users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1" dirty="0" smtClean="0">
                          <a:solidFill>
                            <a:schemeClr val="bg1"/>
                          </a:solidFill>
                          <a:latin typeface="Arial"/>
                          <a:cs typeface="Arial"/>
                        </a:rPr>
                        <a:t>100,000</a:t>
                      </a:r>
                      <a:r>
                        <a:rPr lang="en-JM" sz="1200" b="1" baseline="0" dirty="0" smtClean="0">
                          <a:solidFill>
                            <a:schemeClr val="bg1"/>
                          </a:solidFill>
                          <a:latin typeface="Arial"/>
                          <a:cs typeface="Arial"/>
                        </a:rPr>
                        <a:t> users</a:t>
                      </a:r>
                      <a:endParaRPr lang="en-JM" sz="1200" b="1" dirty="0">
                        <a:solidFill>
                          <a:schemeClr val="bg1"/>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200" dirty="0" smtClean="0">
                          <a:solidFill>
                            <a:srgbClr val="424C53"/>
                          </a:solidFill>
                          <a:latin typeface="Arial"/>
                          <a:cs typeface="Arial"/>
                        </a:rPr>
                        <a:t>100,000</a:t>
                      </a:r>
                      <a:r>
                        <a:rPr lang="en-JM" sz="1200" baseline="0" dirty="0" smtClean="0">
                          <a:solidFill>
                            <a:srgbClr val="424C53"/>
                          </a:solidFill>
                          <a:latin typeface="Arial"/>
                          <a:cs typeface="Arial"/>
                        </a:rPr>
                        <a:t> users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JM" sz="1200" dirty="0" smtClean="0">
                          <a:solidFill>
                            <a:srgbClr val="424C53"/>
                          </a:solidFill>
                          <a:latin typeface="Arial"/>
                          <a:cs typeface="Arial"/>
                        </a:rPr>
                        <a:t>100,000</a:t>
                      </a:r>
                      <a:r>
                        <a:rPr lang="en-JM" sz="1200" baseline="0" dirty="0" smtClean="0">
                          <a:solidFill>
                            <a:srgbClr val="424C53"/>
                          </a:solidFill>
                          <a:latin typeface="Arial"/>
                          <a:cs typeface="Arial"/>
                        </a:rPr>
                        <a:t> users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626892">
                <a:tc>
                  <a:txBody>
                    <a:bodyPr/>
                    <a:lstStyle/>
                    <a:p>
                      <a:pPr algn="ctr"/>
                      <a:r>
                        <a:rPr lang="en-JM" sz="1200" b="0" dirty="0" smtClean="0">
                          <a:solidFill>
                            <a:srgbClr val="424C53"/>
                          </a:solidFill>
                          <a:latin typeface="Arial"/>
                          <a:cs typeface="Arial"/>
                        </a:rPr>
                        <a:t>August</a:t>
                      </a:r>
                      <a:r>
                        <a:rPr lang="en-JM" sz="1200" b="0" baseline="0" dirty="0" smtClean="0">
                          <a:solidFill>
                            <a:srgbClr val="424C53"/>
                          </a:solidFill>
                          <a:latin typeface="Arial"/>
                          <a:cs typeface="Arial"/>
                        </a:rPr>
                        <a:t> 12 2011</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0" dirty="0" smtClean="0">
                          <a:solidFill>
                            <a:srgbClr val="424C53"/>
                          </a:solidFill>
                          <a:latin typeface="Arial"/>
                          <a:cs typeface="Arial"/>
                        </a:rPr>
                        <a:t>August</a:t>
                      </a:r>
                      <a:r>
                        <a:rPr lang="en-JM" sz="1200" b="0" baseline="0" dirty="0" smtClean="0">
                          <a:solidFill>
                            <a:srgbClr val="424C53"/>
                          </a:solidFill>
                          <a:latin typeface="Arial"/>
                          <a:cs typeface="Arial"/>
                        </a:rPr>
                        <a:t> 12 2011</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1" dirty="0" smtClean="0">
                          <a:solidFill>
                            <a:schemeClr val="bg1"/>
                          </a:solidFill>
                          <a:latin typeface="Arial"/>
                          <a:cs typeface="Arial"/>
                        </a:rPr>
                        <a:t>August</a:t>
                      </a:r>
                      <a:r>
                        <a:rPr lang="en-JM" sz="1200" b="1" baseline="0" dirty="0" smtClean="0">
                          <a:solidFill>
                            <a:schemeClr val="bg1"/>
                          </a:solidFill>
                          <a:latin typeface="Arial"/>
                          <a:cs typeface="Arial"/>
                        </a:rPr>
                        <a:t> 12 2011</a:t>
                      </a:r>
                      <a:endParaRPr lang="en-JM" sz="1200" b="1" dirty="0">
                        <a:solidFill>
                          <a:schemeClr val="bg1"/>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200" b="0" dirty="0" smtClean="0">
                          <a:solidFill>
                            <a:srgbClr val="424C53"/>
                          </a:solidFill>
                          <a:latin typeface="Arial"/>
                          <a:cs typeface="Arial"/>
                        </a:rPr>
                        <a:t>August</a:t>
                      </a:r>
                      <a:r>
                        <a:rPr lang="en-JM" sz="1200" b="0" baseline="0" dirty="0" smtClean="0">
                          <a:solidFill>
                            <a:srgbClr val="424C53"/>
                          </a:solidFill>
                          <a:latin typeface="Arial"/>
                          <a:cs typeface="Arial"/>
                        </a:rPr>
                        <a:t> 12 2011</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JM" sz="1200" b="0" dirty="0" smtClean="0">
                          <a:solidFill>
                            <a:srgbClr val="424C53"/>
                          </a:solidFill>
                          <a:latin typeface="Arial"/>
                          <a:cs typeface="Arial"/>
                        </a:rPr>
                        <a:t>August</a:t>
                      </a:r>
                      <a:r>
                        <a:rPr lang="en-JM" sz="1200" b="0" baseline="0" dirty="0" smtClean="0">
                          <a:solidFill>
                            <a:srgbClr val="424C53"/>
                          </a:solidFill>
                          <a:latin typeface="Arial"/>
                          <a:cs typeface="Arial"/>
                        </a:rPr>
                        <a:t> 12 2011</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626892">
                <a:tc>
                  <a:txBody>
                    <a:bodyPr/>
                    <a:lstStyle/>
                    <a:p>
                      <a:pPr algn="ctr"/>
                      <a:r>
                        <a:rPr lang="en-JM" sz="1200" dirty="0" smtClean="0">
                          <a:solidFill>
                            <a:srgbClr val="424C53"/>
                          </a:solidFill>
                          <a:latin typeface="Arial"/>
                          <a:cs typeface="Arial"/>
                        </a:rPr>
                        <a:t>Internal</a:t>
                      </a:r>
                      <a:r>
                        <a:rPr lang="en-JM" sz="1200" baseline="0" dirty="0" smtClean="0">
                          <a:solidFill>
                            <a:srgbClr val="424C53"/>
                          </a:solidFill>
                          <a:latin typeface="Arial"/>
                          <a:cs typeface="Arial"/>
                        </a:rPr>
                        <a:t> Marketing</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dirty="0" smtClean="0">
                          <a:solidFill>
                            <a:srgbClr val="424C53"/>
                          </a:solidFill>
                          <a:latin typeface="Arial"/>
                          <a:cs typeface="Arial"/>
                        </a:rPr>
                        <a:t>Internal</a:t>
                      </a:r>
                      <a:r>
                        <a:rPr lang="en-JM" sz="1200" baseline="0" dirty="0" smtClean="0">
                          <a:solidFill>
                            <a:srgbClr val="424C53"/>
                          </a:solidFill>
                          <a:latin typeface="Arial"/>
                          <a:cs typeface="Arial"/>
                        </a:rPr>
                        <a:t> Marketing</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1" dirty="0" smtClean="0">
                          <a:solidFill>
                            <a:schemeClr val="bg1"/>
                          </a:solidFill>
                          <a:latin typeface="Arial"/>
                          <a:cs typeface="Arial"/>
                        </a:rPr>
                        <a:t>Internal</a:t>
                      </a:r>
                      <a:r>
                        <a:rPr lang="en-JM" sz="1200" b="1" baseline="0" dirty="0" smtClean="0">
                          <a:solidFill>
                            <a:schemeClr val="bg1"/>
                          </a:solidFill>
                          <a:latin typeface="Arial"/>
                          <a:cs typeface="Arial"/>
                        </a:rPr>
                        <a:t> Marketing</a:t>
                      </a:r>
                      <a:endParaRPr lang="en-JM" sz="1200" b="1" dirty="0">
                        <a:solidFill>
                          <a:schemeClr val="bg1"/>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200" dirty="0" smtClean="0">
                          <a:solidFill>
                            <a:srgbClr val="424C53"/>
                          </a:solidFill>
                          <a:latin typeface="Arial"/>
                          <a:cs typeface="Arial"/>
                        </a:rPr>
                        <a:t>Internal</a:t>
                      </a:r>
                      <a:r>
                        <a:rPr lang="en-JM" sz="1200" baseline="0" dirty="0" smtClean="0">
                          <a:solidFill>
                            <a:srgbClr val="424C53"/>
                          </a:solidFill>
                          <a:latin typeface="Arial"/>
                          <a:cs typeface="Arial"/>
                        </a:rPr>
                        <a:t> Marketing</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JM" sz="1200" dirty="0" smtClean="0">
                          <a:solidFill>
                            <a:srgbClr val="424C53"/>
                          </a:solidFill>
                          <a:latin typeface="Arial"/>
                          <a:cs typeface="Arial"/>
                        </a:rPr>
                        <a:t>Internal</a:t>
                      </a:r>
                      <a:r>
                        <a:rPr lang="en-JM" sz="1200" baseline="0" dirty="0" smtClean="0">
                          <a:solidFill>
                            <a:srgbClr val="424C53"/>
                          </a:solidFill>
                          <a:latin typeface="Arial"/>
                          <a:cs typeface="Arial"/>
                        </a:rPr>
                        <a:t> Marketing</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93300">
                <a:tc>
                  <a:txBody>
                    <a:bodyPr/>
                    <a:lstStyle/>
                    <a:p>
                      <a:pPr algn="ctr"/>
                      <a:r>
                        <a:rPr lang="en-JM" sz="1200" b="0" dirty="0" smtClean="0">
                          <a:solidFill>
                            <a:srgbClr val="424C53"/>
                          </a:solidFill>
                          <a:latin typeface="Arial"/>
                          <a:cs typeface="Arial"/>
                        </a:rPr>
                        <a:t>$50,000</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0" dirty="0" smtClean="0">
                          <a:solidFill>
                            <a:srgbClr val="424C53"/>
                          </a:solidFill>
                          <a:latin typeface="Arial"/>
                          <a:cs typeface="Arial"/>
                        </a:rPr>
                        <a:t>$50,000</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1" dirty="0" smtClean="0">
                          <a:solidFill>
                            <a:schemeClr val="bg1"/>
                          </a:solidFill>
                          <a:latin typeface="Arial"/>
                          <a:cs typeface="Arial"/>
                        </a:rPr>
                        <a:t>$50,000</a:t>
                      </a:r>
                      <a:endParaRPr lang="en-JM" sz="1200" b="1" dirty="0">
                        <a:solidFill>
                          <a:schemeClr val="bg1"/>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200" b="0" dirty="0" smtClean="0">
                          <a:solidFill>
                            <a:srgbClr val="424C53"/>
                          </a:solidFill>
                          <a:latin typeface="Arial"/>
                          <a:cs typeface="Arial"/>
                        </a:rPr>
                        <a:t>$50,000</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JM" sz="1200" b="0" dirty="0" smtClean="0">
                          <a:solidFill>
                            <a:srgbClr val="424C53"/>
                          </a:solidFill>
                          <a:latin typeface="Arial"/>
                          <a:cs typeface="Arial"/>
                        </a:rPr>
                        <a:t>$50,000</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93300">
                <a:tc>
                  <a:txBody>
                    <a:bodyPr/>
                    <a:lstStyle/>
                    <a:p>
                      <a:pPr algn="ctr"/>
                      <a:r>
                        <a:rPr lang="en-JM" sz="1200" dirty="0" smtClean="0">
                          <a:solidFill>
                            <a:srgbClr val="424C53"/>
                          </a:solidFill>
                          <a:latin typeface="Arial"/>
                          <a:cs typeface="Arial"/>
                        </a:rPr>
                        <a:t>10 Promotions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dirty="0" smtClean="0">
                          <a:solidFill>
                            <a:srgbClr val="424C53"/>
                          </a:solidFill>
                          <a:latin typeface="Arial"/>
                          <a:cs typeface="Arial"/>
                        </a:rPr>
                        <a:t>10 Promotions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1" dirty="0" smtClean="0">
                          <a:solidFill>
                            <a:schemeClr val="bg1"/>
                          </a:solidFill>
                          <a:latin typeface="Arial"/>
                          <a:cs typeface="Arial"/>
                        </a:rPr>
                        <a:t>10 Promotions</a:t>
                      </a:r>
                      <a:endParaRPr lang="en-JM" sz="1200" b="1" dirty="0">
                        <a:solidFill>
                          <a:schemeClr val="bg1"/>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200" dirty="0" smtClean="0">
                          <a:solidFill>
                            <a:srgbClr val="424C53"/>
                          </a:solidFill>
                          <a:latin typeface="Arial"/>
                          <a:cs typeface="Arial"/>
                        </a:rPr>
                        <a:t>10 Promotions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JM" sz="1200" dirty="0" smtClean="0">
                          <a:solidFill>
                            <a:srgbClr val="424C53"/>
                          </a:solidFill>
                          <a:latin typeface="Arial"/>
                          <a:cs typeface="Arial"/>
                        </a:rPr>
                        <a:t>10 Promotions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93300">
                <a:tc>
                  <a:txBody>
                    <a:bodyPr/>
                    <a:lstStyle/>
                    <a:p>
                      <a:pPr algn="ctr"/>
                      <a:r>
                        <a:rPr lang="en-JM" sz="1200" b="0" dirty="0" smtClean="0">
                          <a:solidFill>
                            <a:srgbClr val="424C53"/>
                          </a:solidFill>
                          <a:latin typeface="Arial"/>
                          <a:cs typeface="Arial"/>
                        </a:rPr>
                        <a:t>Dave</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0" dirty="0" smtClean="0">
                          <a:solidFill>
                            <a:srgbClr val="424C53"/>
                          </a:solidFill>
                          <a:latin typeface="Arial"/>
                          <a:cs typeface="Arial"/>
                        </a:rPr>
                        <a:t>Sharon</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1" dirty="0" smtClean="0">
                          <a:solidFill>
                            <a:schemeClr val="bg1"/>
                          </a:solidFill>
                          <a:latin typeface="Arial"/>
                          <a:cs typeface="Arial"/>
                        </a:rPr>
                        <a:t>Rachel</a:t>
                      </a:r>
                      <a:endParaRPr lang="en-JM" sz="1200" b="1" dirty="0">
                        <a:solidFill>
                          <a:schemeClr val="bg1"/>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200" b="0" dirty="0" smtClean="0">
                          <a:solidFill>
                            <a:srgbClr val="424C53"/>
                          </a:solidFill>
                          <a:latin typeface="Arial"/>
                          <a:cs typeface="Arial"/>
                        </a:rPr>
                        <a:t>Lucas</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JM" sz="1200" b="0" dirty="0" smtClean="0">
                          <a:solidFill>
                            <a:srgbClr val="424C53"/>
                          </a:solidFill>
                          <a:latin typeface="Arial"/>
                          <a:cs typeface="Arial"/>
                        </a:rPr>
                        <a:t>Michael</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bl>
          </a:graphicData>
        </a:graphic>
      </p:graphicFrame>
      <p:sp>
        <p:nvSpPr>
          <p:cNvPr id="6"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20</a:t>
            </a:fld>
            <a:endParaRPr lang="en-US" dirty="0"/>
          </a:p>
        </p:txBody>
      </p:sp>
      <p:sp>
        <p:nvSpPr>
          <p:cNvPr id="13"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Table Layout</a:t>
            </a:r>
            <a:endParaRPr lang="en-US" sz="3200" dirty="0">
              <a:solidFill>
                <a:srgbClr val="2088C2"/>
              </a:solidFill>
            </a:endParaRPr>
          </a:p>
        </p:txBody>
      </p:sp>
      <p:sp>
        <p:nvSpPr>
          <p:cNvPr id="14"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9273015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p:cNvGraphicFramePr/>
          <p:nvPr>
            <p:extLst>
              <p:ext uri="{D42A27DB-BD31-4B8C-83A1-F6EECF244321}">
                <p14:modId xmlns:p14="http://schemas.microsoft.com/office/powerpoint/2010/main" val="845016195"/>
              </p:ext>
            </p:extLst>
          </p:nvPr>
        </p:nvGraphicFramePr>
        <p:xfrm>
          <a:off x="2667000" y="2006600"/>
          <a:ext cx="3581400" cy="3979333"/>
        </p:xfrm>
        <a:graphic>
          <a:graphicData uri="http://schemas.openxmlformats.org/drawingml/2006/chart">
            <c:chart xmlns:c="http://schemas.openxmlformats.org/drawingml/2006/chart" xmlns:r="http://schemas.openxmlformats.org/officeDocument/2006/relationships" r:id="rId2"/>
          </a:graphicData>
        </a:graphic>
      </p:graphicFrame>
      <p:cxnSp>
        <p:nvCxnSpPr>
          <p:cNvPr id="19" name="Straight Connector 18"/>
          <p:cNvCxnSpPr/>
          <p:nvPr/>
        </p:nvCxnSpPr>
        <p:spPr>
          <a:xfrm flipH="1">
            <a:off x="6019800" y="4343400"/>
            <a:ext cx="609600" cy="8512"/>
          </a:xfrm>
          <a:prstGeom prst="line">
            <a:avLst/>
          </a:prstGeom>
          <a:ln w="9525"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343400" y="2390576"/>
            <a:ext cx="1447800" cy="0"/>
          </a:xfrm>
          <a:prstGeom prst="line">
            <a:avLst/>
          </a:prstGeom>
          <a:ln w="9525"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2743201" y="5054600"/>
            <a:ext cx="609599" cy="0"/>
          </a:xfrm>
          <a:prstGeom prst="line">
            <a:avLst/>
          </a:prstGeom>
          <a:ln w="12700" cmpd="sng">
            <a:solidFill>
              <a:srgbClr val="CFD6DC"/>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2618096" y="3124200"/>
            <a:ext cx="658504" cy="0"/>
          </a:xfrm>
          <a:prstGeom prst="line">
            <a:avLst/>
          </a:prstGeom>
          <a:ln w="12700" cmpd="sng">
            <a:solidFill>
              <a:srgbClr val="CFD6DC"/>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838200" y="2895600"/>
            <a:ext cx="1338828" cy="276999"/>
          </a:xfrm>
          <a:prstGeom prst="rect">
            <a:avLst/>
          </a:prstGeom>
        </p:spPr>
        <p:txBody>
          <a:bodyPr wrap="none">
            <a:spAutoFit/>
          </a:bodyPr>
          <a:lstStyle/>
          <a:p>
            <a:r>
              <a:rPr lang="en-JM" sz="1200" b="1" dirty="0" smtClean="0">
                <a:solidFill>
                  <a:schemeClr val="bg1">
                    <a:lumMod val="65000"/>
                  </a:schemeClr>
                </a:solidFill>
                <a:latin typeface="Arial"/>
                <a:cs typeface="Arial"/>
              </a:rPr>
              <a:t>SECTION TITLE</a:t>
            </a:r>
            <a:endParaRPr lang="en-JM" sz="1200" b="1" dirty="0">
              <a:solidFill>
                <a:schemeClr val="bg1">
                  <a:lumMod val="65000"/>
                </a:schemeClr>
              </a:solidFill>
              <a:latin typeface="Arial"/>
              <a:cs typeface="Arial"/>
            </a:endParaRPr>
          </a:p>
        </p:txBody>
      </p:sp>
      <p:sp>
        <p:nvSpPr>
          <p:cNvPr id="24" name="Text Placeholder 5"/>
          <p:cNvSpPr txBox="1">
            <a:spLocks/>
          </p:cNvSpPr>
          <p:nvPr/>
        </p:nvSpPr>
        <p:spPr>
          <a:xfrm>
            <a:off x="838200" y="3200400"/>
            <a:ext cx="1981200" cy="609600"/>
          </a:xfrm>
          <a:prstGeom prst="rect">
            <a:avLst/>
          </a:prstGeom>
          <a:noFill/>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tx1">
                    <a:lumMod val="50000"/>
                    <a:lumOff val="50000"/>
                  </a:schemeClr>
                </a:solidFill>
                <a:latin typeface="Arial"/>
                <a:cs typeface="Arial"/>
              </a:rPr>
              <a:t>Lorem ipsum dolor sit amet, consectetur lorem.</a:t>
            </a:r>
          </a:p>
        </p:txBody>
      </p:sp>
      <p:sp>
        <p:nvSpPr>
          <p:cNvPr id="26" name="Text Placeholder 5"/>
          <p:cNvSpPr txBox="1">
            <a:spLocks/>
          </p:cNvSpPr>
          <p:nvPr/>
        </p:nvSpPr>
        <p:spPr>
          <a:xfrm>
            <a:off x="5867400" y="2365176"/>
            <a:ext cx="1981200" cy="914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tx1">
                    <a:lumMod val="50000"/>
                    <a:lumOff val="50000"/>
                  </a:schemeClr>
                </a:solidFill>
                <a:latin typeface="Arial"/>
                <a:cs typeface="Arial"/>
              </a:rPr>
              <a:t>Lorem ipsum dolor sit amet, consectetur lorem.</a:t>
            </a:r>
          </a:p>
        </p:txBody>
      </p:sp>
      <p:sp>
        <p:nvSpPr>
          <p:cNvPr id="28" name="Rectangle 27"/>
          <p:cNvSpPr/>
          <p:nvPr/>
        </p:nvSpPr>
        <p:spPr>
          <a:xfrm>
            <a:off x="990600" y="4873824"/>
            <a:ext cx="1338828" cy="276999"/>
          </a:xfrm>
          <a:prstGeom prst="rect">
            <a:avLst/>
          </a:prstGeom>
        </p:spPr>
        <p:txBody>
          <a:bodyPr wrap="none">
            <a:spAutoFit/>
          </a:bodyPr>
          <a:lstStyle/>
          <a:p>
            <a:r>
              <a:rPr lang="en-JM" sz="1200" b="1" dirty="0" smtClean="0">
                <a:solidFill>
                  <a:schemeClr val="bg1">
                    <a:lumMod val="65000"/>
                  </a:schemeClr>
                </a:solidFill>
                <a:latin typeface="Arial"/>
                <a:cs typeface="Arial"/>
              </a:rPr>
              <a:t>SECTION TITLE</a:t>
            </a:r>
            <a:endParaRPr lang="en-JM" sz="1200" b="1" dirty="0">
              <a:solidFill>
                <a:schemeClr val="bg1">
                  <a:lumMod val="65000"/>
                </a:schemeClr>
              </a:solidFill>
              <a:latin typeface="Arial"/>
              <a:cs typeface="Arial"/>
            </a:endParaRPr>
          </a:p>
        </p:txBody>
      </p:sp>
      <p:sp>
        <p:nvSpPr>
          <p:cNvPr id="29" name="Text Placeholder 5"/>
          <p:cNvSpPr txBox="1">
            <a:spLocks/>
          </p:cNvSpPr>
          <p:nvPr/>
        </p:nvSpPr>
        <p:spPr>
          <a:xfrm>
            <a:off x="990600" y="5181600"/>
            <a:ext cx="1981200" cy="914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tx1">
                    <a:lumMod val="50000"/>
                    <a:lumOff val="50000"/>
                  </a:schemeClr>
                </a:solidFill>
                <a:latin typeface="Arial"/>
                <a:cs typeface="Arial"/>
              </a:rPr>
              <a:t>Lorem ipsum dolor sit amet, consectetur lorem.</a:t>
            </a:r>
          </a:p>
        </p:txBody>
      </p:sp>
      <p:sp>
        <p:nvSpPr>
          <p:cNvPr id="34" name="Rectangle 33"/>
          <p:cNvSpPr/>
          <p:nvPr/>
        </p:nvSpPr>
        <p:spPr>
          <a:xfrm>
            <a:off x="6629401" y="4038600"/>
            <a:ext cx="1338828" cy="276999"/>
          </a:xfrm>
          <a:prstGeom prst="rect">
            <a:avLst/>
          </a:prstGeom>
        </p:spPr>
        <p:txBody>
          <a:bodyPr wrap="none">
            <a:spAutoFit/>
          </a:bodyPr>
          <a:lstStyle/>
          <a:p>
            <a:r>
              <a:rPr lang="en-JM" sz="1200" b="1" dirty="0">
                <a:solidFill>
                  <a:srgbClr val="2088C2"/>
                </a:solidFill>
                <a:latin typeface="Arial"/>
                <a:cs typeface="Arial"/>
              </a:rPr>
              <a:t>SECTION TITLE</a:t>
            </a:r>
          </a:p>
        </p:txBody>
      </p:sp>
      <p:sp>
        <p:nvSpPr>
          <p:cNvPr id="35" name="Text Placeholder 5"/>
          <p:cNvSpPr txBox="1">
            <a:spLocks/>
          </p:cNvSpPr>
          <p:nvPr/>
        </p:nvSpPr>
        <p:spPr>
          <a:xfrm>
            <a:off x="6629400" y="4346376"/>
            <a:ext cx="1981200" cy="914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tx1">
                    <a:lumMod val="50000"/>
                    <a:lumOff val="50000"/>
                  </a:schemeClr>
                </a:solidFill>
                <a:latin typeface="Arial"/>
                <a:cs typeface="Arial"/>
              </a:rPr>
              <a:t>Lorem ipsum dolor sit amet, consectetur lorem.</a:t>
            </a:r>
          </a:p>
        </p:txBody>
      </p:sp>
      <p:sp>
        <p:nvSpPr>
          <p:cNvPr id="36" name="Rectangle 35"/>
          <p:cNvSpPr/>
          <p:nvPr/>
        </p:nvSpPr>
        <p:spPr>
          <a:xfrm>
            <a:off x="5867400" y="2057400"/>
            <a:ext cx="1338828" cy="276999"/>
          </a:xfrm>
          <a:prstGeom prst="rect">
            <a:avLst/>
          </a:prstGeom>
        </p:spPr>
        <p:txBody>
          <a:bodyPr wrap="none">
            <a:spAutoFit/>
          </a:bodyPr>
          <a:lstStyle/>
          <a:p>
            <a:r>
              <a:rPr lang="en-JM" sz="1200" b="1" dirty="0">
                <a:solidFill>
                  <a:srgbClr val="13983F"/>
                </a:solidFill>
                <a:latin typeface="Arial"/>
                <a:cs typeface="Arial"/>
              </a:rPr>
              <a:t>SECTION TITLE</a:t>
            </a:r>
          </a:p>
        </p:txBody>
      </p:sp>
      <p:sp>
        <p:nvSpPr>
          <p:cNvPr id="32" name="Rectangle 38"/>
          <p:cNvSpPr/>
          <p:nvPr/>
        </p:nvSpPr>
        <p:spPr>
          <a:xfrm>
            <a:off x="3810000" y="3635514"/>
            <a:ext cx="1524000" cy="707886"/>
          </a:xfrm>
          <a:prstGeom prst="rect">
            <a:avLst/>
          </a:prstGeom>
        </p:spPr>
        <p:txBody>
          <a:bodyPr wrap="square">
            <a:spAutoFit/>
          </a:bodyPr>
          <a:lstStyle/>
          <a:p>
            <a:pPr algn="ctr"/>
            <a:r>
              <a:rPr lang="en-JM" sz="4000" b="1" dirty="0" smtClean="0">
                <a:solidFill>
                  <a:srgbClr val="262626"/>
                </a:solidFill>
                <a:latin typeface="Arial"/>
                <a:cs typeface="Arial"/>
              </a:rPr>
              <a:t>2013</a:t>
            </a:r>
            <a:endParaRPr lang="en-JM" sz="4000" b="1" dirty="0">
              <a:solidFill>
                <a:srgbClr val="262626"/>
              </a:solidFill>
              <a:latin typeface="Arial"/>
              <a:cs typeface="Arial"/>
            </a:endParaRPr>
          </a:p>
        </p:txBody>
      </p:sp>
      <p:cxnSp>
        <p:nvCxnSpPr>
          <p:cNvPr id="39" name="Straight Connector 19"/>
          <p:cNvCxnSpPr/>
          <p:nvPr/>
        </p:nvCxnSpPr>
        <p:spPr>
          <a:xfrm flipV="1">
            <a:off x="4343400" y="2390576"/>
            <a:ext cx="0" cy="152400"/>
          </a:xfrm>
          <a:prstGeom prst="line">
            <a:avLst/>
          </a:prstGeom>
          <a:ln w="9525"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7"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21</a:t>
            </a:fld>
            <a:endParaRPr lang="en-US" dirty="0"/>
          </a:p>
        </p:txBody>
      </p:sp>
      <p:sp>
        <p:nvSpPr>
          <p:cNvPr id="33" name="Title 2"/>
          <p:cNvSpPr>
            <a:spLocks noGrp="1"/>
          </p:cNvSpPr>
          <p:nvPr>
            <p:ph type="title"/>
          </p:nvPr>
        </p:nvSpPr>
        <p:spPr>
          <a:xfrm>
            <a:off x="457200" y="381000"/>
            <a:ext cx="8229600" cy="584776"/>
          </a:xfrm>
          <a:prstGeom prst="rect">
            <a:avLst/>
          </a:prstGeom>
        </p:spPr>
        <p:txBody>
          <a:bodyPr anchor="ctr"/>
          <a:lstStyle/>
          <a:p>
            <a:r>
              <a:rPr lang="en-JM" sz="3200" dirty="0">
                <a:solidFill>
                  <a:srgbClr val="2088C2"/>
                </a:solidFill>
              </a:rPr>
              <a:t>Pie Chart / Statistics</a:t>
            </a:r>
            <a:endParaRPr lang="en-US" sz="3200" dirty="0">
              <a:solidFill>
                <a:srgbClr val="2088C2"/>
              </a:solidFill>
            </a:endParaRPr>
          </a:p>
        </p:txBody>
      </p:sp>
      <p:sp>
        <p:nvSpPr>
          <p:cNvPr id="37"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716407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Chart Placeholder 4"/>
          <p:cNvGraphicFramePr>
            <a:graphicFrameLocks/>
          </p:cNvGraphicFramePr>
          <p:nvPr>
            <p:extLst>
              <p:ext uri="{D42A27DB-BD31-4B8C-83A1-F6EECF244321}">
                <p14:modId xmlns:p14="http://schemas.microsoft.com/office/powerpoint/2010/main" val="266364081"/>
              </p:ext>
            </p:extLst>
          </p:nvPr>
        </p:nvGraphicFramePr>
        <p:xfrm>
          <a:off x="228600" y="2286000"/>
          <a:ext cx="3810000" cy="3048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TextBox 35"/>
          <p:cNvSpPr txBox="1"/>
          <p:nvPr/>
        </p:nvSpPr>
        <p:spPr>
          <a:xfrm>
            <a:off x="1447800" y="3505200"/>
            <a:ext cx="1447800" cy="461665"/>
          </a:xfrm>
          <a:prstGeom prst="rect">
            <a:avLst/>
          </a:prstGeom>
          <a:noFill/>
        </p:spPr>
        <p:txBody>
          <a:bodyPr wrap="square" rtlCol="0">
            <a:spAutoFit/>
          </a:bodyPr>
          <a:lstStyle/>
          <a:p>
            <a:pPr algn="ctr"/>
            <a:r>
              <a:rPr lang="en-JM" sz="1200" b="1" dirty="0" smtClean="0">
                <a:solidFill>
                  <a:srgbClr val="404040"/>
                </a:solidFill>
                <a:latin typeface="Arial"/>
                <a:cs typeface="Arial"/>
              </a:rPr>
              <a:t>REVIEW </a:t>
            </a:r>
          </a:p>
          <a:p>
            <a:pPr algn="ctr"/>
            <a:r>
              <a:rPr lang="en-JM" sz="1200" b="1" dirty="0" smtClean="0">
                <a:solidFill>
                  <a:srgbClr val="404040"/>
                </a:solidFill>
                <a:latin typeface="Arial"/>
                <a:cs typeface="Arial"/>
              </a:rPr>
              <a:t>CHART</a:t>
            </a:r>
            <a:endParaRPr lang="en-JM" sz="1200" b="1" dirty="0">
              <a:solidFill>
                <a:srgbClr val="404040"/>
              </a:solidFill>
              <a:latin typeface="Arial"/>
              <a:cs typeface="Arial"/>
            </a:endParaRPr>
          </a:p>
        </p:txBody>
      </p:sp>
      <p:sp>
        <p:nvSpPr>
          <p:cNvPr id="38" name="Text Placeholder 5"/>
          <p:cNvSpPr txBox="1">
            <a:spLocks/>
          </p:cNvSpPr>
          <p:nvPr/>
        </p:nvSpPr>
        <p:spPr>
          <a:xfrm>
            <a:off x="4114801" y="3657600"/>
            <a:ext cx="2209800" cy="533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rgbClr val="7F7F7F"/>
                </a:solidFill>
                <a:latin typeface="Arial"/>
                <a:cs typeface="Arial"/>
              </a:rPr>
              <a:t>Lorem ipsum dolor sit amet, consectetur lorem ipsum do.</a:t>
            </a:r>
          </a:p>
        </p:txBody>
      </p:sp>
      <p:sp>
        <p:nvSpPr>
          <p:cNvPr id="39" name="TextBox 38"/>
          <p:cNvSpPr txBox="1"/>
          <p:nvPr/>
        </p:nvSpPr>
        <p:spPr>
          <a:xfrm>
            <a:off x="4114800" y="3417385"/>
            <a:ext cx="1196975" cy="276999"/>
          </a:xfrm>
          <a:prstGeom prst="rect">
            <a:avLst/>
          </a:prstGeom>
          <a:noFill/>
        </p:spPr>
        <p:txBody>
          <a:bodyPr wrap="square" rtlCol="0">
            <a:spAutoFit/>
          </a:bodyPr>
          <a:lstStyle/>
          <a:p>
            <a:r>
              <a:rPr lang="en-JM" sz="1200" b="1" dirty="0" smtClean="0">
                <a:solidFill>
                  <a:srgbClr val="595959"/>
                </a:solidFill>
                <a:latin typeface="Arial"/>
                <a:cs typeface="Arial"/>
              </a:rPr>
              <a:t>1</a:t>
            </a:r>
            <a:r>
              <a:rPr lang="en-JM" sz="1200" b="1" baseline="30000" dirty="0" smtClean="0">
                <a:solidFill>
                  <a:srgbClr val="595959"/>
                </a:solidFill>
                <a:latin typeface="Arial"/>
                <a:cs typeface="Arial"/>
              </a:rPr>
              <a:t>st</a:t>
            </a:r>
            <a:r>
              <a:rPr lang="en-JM" sz="1200" b="1" dirty="0" smtClean="0">
                <a:solidFill>
                  <a:srgbClr val="595959"/>
                </a:solidFill>
                <a:latin typeface="Arial"/>
                <a:cs typeface="Arial"/>
              </a:rPr>
              <a:t> QUARTER</a:t>
            </a:r>
            <a:endParaRPr lang="en-JM" sz="1200" b="1" dirty="0">
              <a:solidFill>
                <a:srgbClr val="595959"/>
              </a:solidFill>
              <a:latin typeface="Arial"/>
              <a:cs typeface="Arial"/>
            </a:endParaRPr>
          </a:p>
        </p:txBody>
      </p:sp>
      <p:sp>
        <p:nvSpPr>
          <p:cNvPr id="42" name="Text Placeholder 5"/>
          <p:cNvSpPr txBox="1">
            <a:spLocks/>
          </p:cNvSpPr>
          <p:nvPr/>
        </p:nvSpPr>
        <p:spPr>
          <a:xfrm>
            <a:off x="6553200" y="3657600"/>
            <a:ext cx="2209800" cy="533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rgbClr val="7F7F7F"/>
                </a:solidFill>
                <a:latin typeface="Arial"/>
                <a:cs typeface="Arial"/>
              </a:rPr>
              <a:t>Lorem ipsum dolor sit amet, consectetur lorem ipsum do.</a:t>
            </a:r>
          </a:p>
        </p:txBody>
      </p:sp>
      <p:sp>
        <p:nvSpPr>
          <p:cNvPr id="43" name="TextBox 42"/>
          <p:cNvSpPr txBox="1"/>
          <p:nvPr/>
        </p:nvSpPr>
        <p:spPr>
          <a:xfrm>
            <a:off x="6553199" y="3417385"/>
            <a:ext cx="1524001" cy="276999"/>
          </a:xfrm>
          <a:prstGeom prst="rect">
            <a:avLst/>
          </a:prstGeom>
          <a:noFill/>
        </p:spPr>
        <p:txBody>
          <a:bodyPr wrap="square" rtlCol="0">
            <a:spAutoFit/>
          </a:bodyPr>
          <a:lstStyle/>
          <a:p>
            <a:r>
              <a:rPr lang="en-JM" sz="1200" b="1" dirty="0" smtClean="0">
                <a:solidFill>
                  <a:srgbClr val="595959"/>
                </a:solidFill>
                <a:latin typeface="Arial"/>
                <a:cs typeface="Arial"/>
              </a:rPr>
              <a:t>2</a:t>
            </a:r>
            <a:r>
              <a:rPr lang="en-JM" sz="1200" b="1" baseline="30000" dirty="0" smtClean="0">
                <a:solidFill>
                  <a:srgbClr val="595959"/>
                </a:solidFill>
                <a:latin typeface="Arial"/>
                <a:cs typeface="Arial"/>
              </a:rPr>
              <a:t>nd</a:t>
            </a:r>
            <a:r>
              <a:rPr lang="en-JM" sz="1200" b="1" dirty="0" smtClean="0">
                <a:solidFill>
                  <a:srgbClr val="595959"/>
                </a:solidFill>
                <a:latin typeface="Arial"/>
                <a:cs typeface="Arial"/>
              </a:rPr>
              <a:t>  QUARTER</a:t>
            </a:r>
            <a:endParaRPr lang="en-JM" sz="1200" b="1" dirty="0">
              <a:solidFill>
                <a:srgbClr val="595959"/>
              </a:solidFill>
              <a:latin typeface="Arial"/>
              <a:cs typeface="Arial"/>
            </a:endParaRPr>
          </a:p>
        </p:txBody>
      </p:sp>
      <p:sp>
        <p:nvSpPr>
          <p:cNvPr id="51" name="Text Placeholder 5"/>
          <p:cNvSpPr txBox="1">
            <a:spLocks/>
          </p:cNvSpPr>
          <p:nvPr/>
        </p:nvSpPr>
        <p:spPr>
          <a:xfrm>
            <a:off x="4114801" y="4648200"/>
            <a:ext cx="2209800" cy="533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rgbClr val="7F7F7F"/>
                </a:solidFill>
                <a:latin typeface="Arial"/>
                <a:cs typeface="Arial"/>
              </a:rPr>
              <a:t>Lorem ipsum dolor sit amet, consectetur lorem ipsum do.</a:t>
            </a:r>
          </a:p>
        </p:txBody>
      </p:sp>
      <p:sp>
        <p:nvSpPr>
          <p:cNvPr id="52" name="TextBox 51"/>
          <p:cNvSpPr txBox="1"/>
          <p:nvPr/>
        </p:nvSpPr>
        <p:spPr>
          <a:xfrm>
            <a:off x="4114800" y="4405753"/>
            <a:ext cx="1371600" cy="276999"/>
          </a:xfrm>
          <a:prstGeom prst="rect">
            <a:avLst/>
          </a:prstGeom>
          <a:noFill/>
        </p:spPr>
        <p:txBody>
          <a:bodyPr wrap="square" rtlCol="0">
            <a:spAutoFit/>
          </a:bodyPr>
          <a:lstStyle/>
          <a:p>
            <a:r>
              <a:rPr lang="en-JM" sz="1200" b="1" dirty="0" smtClean="0">
                <a:solidFill>
                  <a:srgbClr val="595959"/>
                </a:solidFill>
                <a:latin typeface="Arial"/>
                <a:cs typeface="Arial"/>
              </a:rPr>
              <a:t>3</a:t>
            </a:r>
            <a:r>
              <a:rPr lang="en-JM" sz="1200" b="1" baseline="30000" dirty="0" smtClean="0">
                <a:solidFill>
                  <a:srgbClr val="595959"/>
                </a:solidFill>
                <a:latin typeface="Arial"/>
                <a:cs typeface="Arial"/>
              </a:rPr>
              <a:t>rd</a:t>
            </a:r>
            <a:r>
              <a:rPr lang="en-JM" sz="1200" b="1" dirty="0" smtClean="0">
                <a:solidFill>
                  <a:srgbClr val="595959"/>
                </a:solidFill>
                <a:latin typeface="Arial"/>
                <a:cs typeface="Arial"/>
              </a:rPr>
              <a:t>  QUARTER</a:t>
            </a:r>
            <a:endParaRPr lang="en-JM" sz="1200" b="1" dirty="0">
              <a:solidFill>
                <a:srgbClr val="595959"/>
              </a:solidFill>
              <a:latin typeface="Arial"/>
              <a:cs typeface="Arial"/>
            </a:endParaRPr>
          </a:p>
        </p:txBody>
      </p:sp>
      <p:sp>
        <p:nvSpPr>
          <p:cNvPr id="55" name="Text Placeholder 5"/>
          <p:cNvSpPr txBox="1">
            <a:spLocks/>
          </p:cNvSpPr>
          <p:nvPr/>
        </p:nvSpPr>
        <p:spPr>
          <a:xfrm>
            <a:off x="6553200" y="4648200"/>
            <a:ext cx="2209800" cy="533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rgbClr val="7F7F7F"/>
                </a:solidFill>
                <a:latin typeface="Arial"/>
                <a:cs typeface="Arial"/>
              </a:rPr>
              <a:t>Lorem ipsum dolor sit amet, consectetur lorem ipsum do.</a:t>
            </a:r>
          </a:p>
        </p:txBody>
      </p:sp>
      <p:sp>
        <p:nvSpPr>
          <p:cNvPr id="56" name="TextBox 55"/>
          <p:cNvSpPr txBox="1"/>
          <p:nvPr/>
        </p:nvSpPr>
        <p:spPr>
          <a:xfrm>
            <a:off x="6553199" y="4405753"/>
            <a:ext cx="1196975" cy="276999"/>
          </a:xfrm>
          <a:prstGeom prst="rect">
            <a:avLst/>
          </a:prstGeom>
          <a:noFill/>
        </p:spPr>
        <p:txBody>
          <a:bodyPr wrap="square" rtlCol="0">
            <a:spAutoFit/>
          </a:bodyPr>
          <a:lstStyle/>
          <a:p>
            <a:r>
              <a:rPr lang="en-JM" sz="1200" b="1" dirty="0" smtClean="0">
                <a:solidFill>
                  <a:srgbClr val="595959"/>
                </a:solidFill>
                <a:latin typeface="Arial"/>
                <a:cs typeface="Arial"/>
              </a:rPr>
              <a:t>4</a:t>
            </a:r>
            <a:r>
              <a:rPr lang="en-JM" sz="1200" b="1" baseline="30000" dirty="0" smtClean="0">
                <a:solidFill>
                  <a:srgbClr val="595959"/>
                </a:solidFill>
                <a:latin typeface="Arial"/>
                <a:cs typeface="Arial"/>
              </a:rPr>
              <a:t>th</a:t>
            </a:r>
            <a:r>
              <a:rPr lang="en-JM" sz="1200" b="1" dirty="0" smtClean="0">
                <a:solidFill>
                  <a:srgbClr val="595959"/>
                </a:solidFill>
                <a:latin typeface="Arial"/>
                <a:cs typeface="Arial"/>
              </a:rPr>
              <a:t>  QUARTER</a:t>
            </a:r>
            <a:endParaRPr lang="en-JM" sz="1200" b="1" dirty="0">
              <a:solidFill>
                <a:srgbClr val="595959"/>
              </a:solidFill>
              <a:latin typeface="Arial"/>
              <a:cs typeface="Arial"/>
            </a:endParaRPr>
          </a:p>
        </p:txBody>
      </p:sp>
      <p:sp>
        <p:nvSpPr>
          <p:cNvPr id="58" name="TextBox 57"/>
          <p:cNvSpPr txBox="1"/>
          <p:nvPr/>
        </p:nvSpPr>
        <p:spPr>
          <a:xfrm>
            <a:off x="4114800" y="2286000"/>
            <a:ext cx="4495800" cy="861774"/>
          </a:xfrm>
          <a:prstGeom prst="rect">
            <a:avLst/>
          </a:prstGeom>
          <a:noFill/>
        </p:spPr>
        <p:txBody>
          <a:bodyPr wrap="square" rtlCol="0">
            <a:spAutoFit/>
          </a:bodyPr>
          <a:lstStyle/>
          <a:p>
            <a:r>
              <a:rPr lang="en-JM" sz="2500" b="1" dirty="0" smtClean="0">
                <a:solidFill>
                  <a:srgbClr val="595959"/>
                </a:solidFill>
                <a:latin typeface="Arial"/>
                <a:cs typeface="Arial"/>
              </a:rPr>
              <a:t>98%  Increase in Total Sales </a:t>
            </a:r>
          </a:p>
          <a:p>
            <a:r>
              <a:rPr lang="en-JM" sz="2500" b="1" dirty="0">
                <a:solidFill>
                  <a:srgbClr val="595959"/>
                </a:solidFill>
                <a:latin typeface="Arial"/>
                <a:cs typeface="Arial"/>
              </a:rPr>
              <a:t>i</a:t>
            </a:r>
            <a:r>
              <a:rPr lang="en-JM" sz="2500" b="1" dirty="0" smtClean="0">
                <a:solidFill>
                  <a:srgbClr val="595959"/>
                </a:solidFill>
                <a:latin typeface="Arial"/>
                <a:cs typeface="Arial"/>
              </a:rPr>
              <a:t>n this Month</a:t>
            </a:r>
            <a:endParaRPr lang="en-JM" sz="2500" b="1" dirty="0">
              <a:solidFill>
                <a:srgbClr val="595959"/>
              </a:solidFill>
              <a:latin typeface="Arial"/>
              <a:cs typeface="Arial"/>
            </a:endParaRPr>
          </a:p>
        </p:txBody>
      </p:sp>
      <p:sp>
        <p:nvSpPr>
          <p:cNvPr id="16"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22</a:t>
            </a:fld>
            <a:endParaRPr lang="en-US" dirty="0"/>
          </a:p>
        </p:txBody>
      </p:sp>
      <p:sp>
        <p:nvSpPr>
          <p:cNvPr id="20" name="Title 2"/>
          <p:cNvSpPr>
            <a:spLocks noGrp="1"/>
          </p:cNvSpPr>
          <p:nvPr>
            <p:ph type="title"/>
          </p:nvPr>
        </p:nvSpPr>
        <p:spPr>
          <a:xfrm>
            <a:off x="457200" y="381000"/>
            <a:ext cx="8229600" cy="584776"/>
          </a:xfrm>
          <a:prstGeom prst="rect">
            <a:avLst/>
          </a:prstGeom>
        </p:spPr>
        <p:txBody>
          <a:bodyPr anchor="ctr"/>
          <a:lstStyle/>
          <a:p>
            <a:r>
              <a:rPr lang="en-JM" sz="3200" dirty="0">
                <a:solidFill>
                  <a:srgbClr val="2088C2"/>
                </a:solidFill>
              </a:rPr>
              <a:t>Pie Chart / Statistics</a:t>
            </a:r>
            <a:endParaRPr lang="en-US" sz="3200" dirty="0">
              <a:solidFill>
                <a:srgbClr val="2088C2"/>
              </a:solidFill>
            </a:endParaRPr>
          </a:p>
        </p:txBody>
      </p:sp>
      <p:sp>
        <p:nvSpPr>
          <p:cNvPr id="24"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5455559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Chart 33"/>
          <p:cNvGraphicFramePr/>
          <p:nvPr>
            <p:extLst>
              <p:ext uri="{D42A27DB-BD31-4B8C-83A1-F6EECF244321}">
                <p14:modId xmlns:p14="http://schemas.microsoft.com/office/powerpoint/2010/main" val="2707985002"/>
              </p:ext>
            </p:extLst>
          </p:nvPr>
        </p:nvGraphicFramePr>
        <p:xfrm>
          <a:off x="609600" y="2438400"/>
          <a:ext cx="22098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5" name="Chart 34"/>
          <p:cNvGraphicFramePr/>
          <p:nvPr>
            <p:extLst>
              <p:ext uri="{D42A27DB-BD31-4B8C-83A1-F6EECF244321}">
                <p14:modId xmlns:p14="http://schemas.microsoft.com/office/powerpoint/2010/main" val="1405697161"/>
              </p:ext>
            </p:extLst>
          </p:nvPr>
        </p:nvGraphicFramePr>
        <p:xfrm>
          <a:off x="2590800" y="2438400"/>
          <a:ext cx="22098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6" name="Chart 35"/>
          <p:cNvGraphicFramePr/>
          <p:nvPr>
            <p:extLst>
              <p:ext uri="{D42A27DB-BD31-4B8C-83A1-F6EECF244321}">
                <p14:modId xmlns:p14="http://schemas.microsoft.com/office/powerpoint/2010/main" val="854112624"/>
              </p:ext>
            </p:extLst>
          </p:nvPr>
        </p:nvGraphicFramePr>
        <p:xfrm>
          <a:off x="4572000" y="2438400"/>
          <a:ext cx="22098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7" name="Chart 36"/>
          <p:cNvGraphicFramePr/>
          <p:nvPr>
            <p:extLst>
              <p:ext uri="{D42A27DB-BD31-4B8C-83A1-F6EECF244321}">
                <p14:modId xmlns:p14="http://schemas.microsoft.com/office/powerpoint/2010/main" val="152847478"/>
              </p:ext>
            </p:extLst>
          </p:nvPr>
        </p:nvGraphicFramePr>
        <p:xfrm>
          <a:off x="6400800" y="2438400"/>
          <a:ext cx="22098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38" name="Text Placeholder 5"/>
          <p:cNvSpPr txBox="1">
            <a:spLocks/>
          </p:cNvSpPr>
          <p:nvPr/>
        </p:nvSpPr>
        <p:spPr>
          <a:xfrm>
            <a:off x="838200" y="5359400"/>
            <a:ext cx="1752600" cy="812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200" dirty="0" smtClean="0">
                <a:solidFill>
                  <a:srgbClr val="7F7F7F"/>
                </a:solidFill>
                <a:latin typeface="Arial"/>
                <a:cs typeface="Arial"/>
              </a:rPr>
              <a:t>Lorem ipsum dolor sit amet, consectetur.</a:t>
            </a:r>
            <a:endParaRPr lang="en-JM" sz="1200" dirty="0">
              <a:solidFill>
                <a:srgbClr val="7F7F7F"/>
              </a:solidFill>
              <a:latin typeface="Arial"/>
              <a:cs typeface="Arial"/>
            </a:endParaRPr>
          </a:p>
        </p:txBody>
      </p:sp>
      <p:sp>
        <p:nvSpPr>
          <p:cNvPr id="39" name="Text Placeholder 5"/>
          <p:cNvSpPr txBox="1">
            <a:spLocks/>
          </p:cNvSpPr>
          <p:nvPr/>
        </p:nvSpPr>
        <p:spPr>
          <a:xfrm>
            <a:off x="2819400" y="5359400"/>
            <a:ext cx="1752600" cy="812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200" dirty="0" smtClean="0">
                <a:solidFill>
                  <a:srgbClr val="7F7F7F"/>
                </a:solidFill>
                <a:latin typeface="Arial"/>
                <a:cs typeface="Arial"/>
              </a:rPr>
              <a:t>Lorem ipsum dolor sit amet, consectetur.</a:t>
            </a:r>
            <a:endParaRPr lang="en-JM" sz="1200" dirty="0">
              <a:solidFill>
                <a:srgbClr val="7F7F7F"/>
              </a:solidFill>
              <a:latin typeface="Arial"/>
              <a:cs typeface="Arial"/>
            </a:endParaRPr>
          </a:p>
        </p:txBody>
      </p:sp>
      <p:sp>
        <p:nvSpPr>
          <p:cNvPr id="40" name="Text Placeholder 5"/>
          <p:cNvSpPr txBox="1">
            <a:spLocks/>
          </p:cNvSpPr>
          <p:nvPr/>
        </p:nvSpPr>
        <p:spPr>
          <a:xfrm>
            <a:off x="4800600" y="5359400"/>
            <a:ext cx="1752600" cy="812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200" dirty="0" smtClean="0">
                <a:solidFill>
                  <a:srgbClr val="7F7F7F"/>
                </a:solidFill>
                <a:latin typeface="Arial"/>
                <a:cs typeface="Arial"/>
              </a:rPr>
              <a:t>Lorem ipsum dolor sit amet, consectetur.</a:t>
            </a:r>
            <a:endParaRPr lang="en-JM" sz="1200" dirty="0">
              <a:solidFill>
                <a:srgbClr val="7F7F7F"/>
              </a:solidFill>
              <a:latin typeface="Arial"/>
              <a:cs typeface="Arial"/>
            </a:endParaRPr>
          </a:p>
        </p:txBody>
      </p:sp>
      <p:sp>
        <p:nvSpPr>
          <p:cNvPr id="41" name="Text Placeholder 5"/>
          <p:cNvSpPr txBox="1">
            <a:spLocks/>
          </p:cNvSpPr>
          <p:nvPr/>
        </p:nvSpPr>
        <p:spPr>
          <a:xfrm>
            <a:off x="6705600" y="5359400"/>
            <a:ext cx="1752600" cy="812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200" dirty="0" smtClean="0">
                <a:solidFill>
                  <a:srgbClr val="7F7F7F"/>
                </a:solidFill>
                <a:latin typeface="Arial"/>
                <a:cs typeface="Arial"/>
              </a:rPr>
              <a:t>Lorem ipsum dolor sit amet, consectetur.</a:t>
            </a:r>
            <a:endParaRPr lang="en-JM" sz="1200" dirty="0">
              <a:solidFill>
                <a:srgbClr val="7F7F7F"/>
              </a:solidFill>
              <a:latin typeface="Arial"/>
              <a:cs typeface="Arial"/>
            </a:endParaRPr>
          </a:p>
        </p:txBody>
      </p:sp>
      <p:sp>
        <p:nvSpPr>
          <p:cNvPr id="42" name="Rectangle 41"/>
          <p:cNvSpPr/>
          <p:nvPr/>
        </p:nvSpPr>
        <p:spPr>
          <a:xfrm>
            <a:off x="1066800" y="4999189"/>
            <a:ext cx="1295400" cy="277854"/>
          </a:xfrm>
          <a:prstGeom prst="rect">
            <a:avLst/>
          </a:prstGeom>
        </p:spPr>
        <p:txBody>
          <a:bodyPr wrap="square">
            <a:spAutoFit/>
          </a:bodyPr>
          <a:lstStyle/>
          <a:p>
            <a:pPr algn="ctr">
              <a:lnSpc>
                <a:spcPts val="1400"/>
              </a:lnSpc>
            </a:pPr>
            <a:r>
              <a:rPr lang="en-JM" sz="1400" b="1" dirty="0" smtClean="0">
                <a:solidFill>
                  <a:schemeClr val="tx1">
                    <a:lumMod val="85000"/>
                    <a:lumOff val="15000"/>
                  </a:schemeClr>
                </a:solidFill>
                <a:latin typeface="Arial"/>
                <a:cs typeface="Arial"/>
              </a:rPr>
              <a:t>Year 2010</a:t>
            </a:r>
            <a:endParaRPr lang="en-JM" sz="1400" b="1" dirty="0">
              <a:solidFill>
                <a:schemeClr val="tx1">
                  <a:lumMod val="85000"/>
                  <a:lumOff val="15000"/>
                </a:schemeClr>
              </a:solidFill>
              <a:latin typeface="Arial"/>
              <a:cs typeface="Arial"/>
            </a:endParaRPr>
          </a:p>
        </p:txBody>
      </p:sp>
      <p:sp>
        <p:nvSpPr>
          <p:cNvPr id="43" name="Rectangle 42"/>
          <p:cNvSpPr/>
          <p:nvPr/>
        </p:nvSpPr>
        <p:spPr>
          <a:xfrm>
            <a:off x="3048000" y="4999189"/>
            <a:ext cx="1295400" cy="277854"/>
          </a:xfrm>
          <a:prstGeom prst="rect">
            <a:avLst/>
          </a:prstGeom>
        </p:spPr>
        <p:txBody>
          <a:bodyPr wrap="square">
            <a:spAutoFit/>
          </a:bodyPr>
          <a:lstStyle/>
          <a:p>
            <a:pPr algn="ctr">
              <a:lnSpc>
                <a:spcPts val="1400"/>
              </a:lnSpc>
            </a:pPr>
            <a:r>
              <a:rPr lang="en-JM" sz="1400" b="1" dirty="0" smtClean="0">
                <a:solidFill>
                  <a:schemeClr val="tx1">
                    <a:lumMod val="85000"/>
                    <a:lumOff val="15000"/>
                  </a:schemeClr>
                </a:solidFill>
                <a:latin typeface="Arial"/>
                <a:cs typeface="Arial"/>
              </a:rPr>
              <a:t>Year 2011</a:t>
            </a:r>
            <a:endParaRPr lang="en-JM" sz="1400" b="1" dirty="0">
              <a:solidFill>
                <a:schemeClr val="tx1">
                  <a:lumMod val="85000"/>
                  <a:lumOff val="15000"/>
                </a:schemeClr>
              </a:solidFill>
              <a:latin typeface="Arial"/>
              <a:cs typeface="Arial"/>
            </a:endParaRPr>
          </a:p>
        </p:txBody>
      </p:sp>
      <p:sp>
        <p:nvSpPr>
          <p:cNvPr id="44" name="Rectangle 43"/>
          <p:cNvSpPr/>
          <p:nvPr/>
        </p:nvSpPr>
        <p:spPr>
          <a:xfrm>
            <a:off x="4953000" y="4999189"/>
            <a:ext cx="1295400" cy="277854"/>
          </a:xfrm>
          <a:prstGeom prst="rect">
            <a:avLst/>
          </a:prstGeom>
        </p:spPr>
        <p:txBody>
          <a:bodyPr wrap="square">
            <a:spAutoFit/>
          </a:bodyPr>
          <a:lstStyle/>
          <a:p>
            <a:pPr algn="ctr">
              <a:lnSpc>
                <a:spcPts val="1400"/>
              </a:lnSpc>
            </a:pPr>
            <a:r>
              <a:rPr lang="en-JM" sz="1400" b="1" dirty="0" smtClean="0">
                <a:solidFill>
                  <a:schemeClr val="tx1">
                    <a:lumMod val="85000"/>
                    <a:lumOff val="15000"/>
                  </a:schemeClr>
                </a:solidFill>
                <a:latin typeface="Arial"/>
                <a:cs typeface="Arial"/>
              </a:rPr>
              <a:t>Year 2012</a:t>
            </a:r>
            <a:endParaRPr lang="en-JM" sz="1400" b="1" dirty="0">
              <a:solidFill>
                <a:schemeClr val="tx1">
                  <a:lumMod val="85000"/>
                  <a:lumOff val="15000"/>
                </a:schemeClr>
              </a:solidFill>
              <a:latin typeface="Arial"/>
              <a:cs typeface="Arial"/>
            </a:endParaRPr>
          </a:p>
        </p:txBody>
      </p:sp>
      <p:sp>
        <p:nvSpPr>
          <p:cNvPr id="45" name="Rectangle 44"/>
          <p:cNvSpPr/>
          <p:nvPr/>
        </p:nvSpPr>
        <p:spPr>
          <a:xfrm>
            <a:off x="6858000" y="4999189"/>
            <a:ext cx="1295400" cy="277854"/>
          </a:xfrm>
          <a:prstGeom prst="rect">
            <a:avLst/>
          </a:prstGeom>
        </p:spPr>
        <p:txBody>
          <a:bodyPr wrap="square">
            <a:spAutoFit/>
          </a:bodyPr>
          <a:lstStyle/>
          <a:p>
            <a:pPr algn="ctr">
              <a:lnSpc>
                <a:spcPts val="1400"/>
              </a:lnSpc>
            </a:pPr>
            <a:r>
              <a:rPr lang="en-JM" sz="1400" b="1" dirty="0" smtClean="0">
                <a:solidFill>
                  <a:schemeClr val="tx1">
                    <a:lumMod val="85000"/>
                    <a:lumOff val="15000"/>
                  </a:schemeClr>
                </a:solidFill>
                <a:latin typeface="Arial"/>
                <a:cs typeface="Arial"/>
              </a:rPr>
              <a:t>Year 2013</a:t>
            </a:r>
            <a:endParaRPr lang="en-JM" sz="1400" b="1" dirty="0">
              <a:solidFill>
                <a:schemeClr val="tx1">
                  <a:lumMod val="85000"/>
                  <a:lumOff val="15000"/>
                </a:schemeClr>
              </a:solidFill>
              <a:latin typeface="Arial"/>
              <a:cs typeface="Arial"/>
            </a:endParaRPr>
          </a:p>
        </p:txBody>
      </p:sp>
      <p:cxnSp>
        <p:nvCxnSpPr>
          <p:cNvPr id="18" name="Straight Connector 44"/>
          <p:cNvCxnSpPr/>
          <p:nvPr/>
        </p:nvCxnSpPr>
        <p:spPr>
          <a:xfrm>
            <a:off x="1229595" y="5334000"/>
            <a:ext cx="98020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44"/>
          <p:cNvCxnSpPr/>
          <p:nvPr/>
        </p:nvCxnSpPr>
        <p:spPr>
          <a:xfrm>
            <a:off x="3200400" y="5334000"/>
            <a:ext cx="98020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44"/>
          <p:cNvCxnSpPr/>
          <p:nvPr/>
        </p:nvCxnSpPr>
        <p:spPr>
          <a:xfrm>
            <a:off x="5181600" y="5334000"/>
            <a:ext cx="98020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44"/>
          <p:cNvCxnSpPr/>
          <p:nvPr/>
        </p:nvCxnSpPr>
        <p:spPr>
          <a:xfrm>
            <a:off x="7096995" y="5334000"/>
            <a:ext cx="98020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3"/>
          <p:cNvSpPr>
            <a:spLocks noGrp="1"/>
          </p:cNvSpPr>
          <p:nvPr>
            <p:ph type="body" sz="quarter" idx="4294967295"/>
          </p:nvPr>
        </p:nvSpPr>
        <p:spPr>
          <a:xfrm>
            <a:off x="457200" y="1799167"/>
            <a:ext cx="8229600" cy="486833"/>
          </a:xfrm>
          <a:prstGeom prst="rect">
            <a:avLst/>
          </a:prstGeom>
        </p:spPr>
        <p:txBody>
          <a:bodyPr>
            <a:normAutofit lnSpcReduction="10000"/>
          </a:bodyPr>
          <a:lstStyle/>
          <a:p>
            <a:pPr marL="0" indent="0" algn="ctr">
              <a:lnSpc>
                <a:spcPct val="100000"/>
              </a:lnSpc>
              <a:buNone/>
            </a:pPr>
            <a:r>
              <a:rPr lang="en-JM" sz="1400" dirty="0">
                <a:solidFill>
                  <a:srgbClr val="7F7F7F"/>
                </a:solidFill>
              </a:rPr>
              <a:t>L</a:t>
            </a:r>
            <a:r>
              <a:rPr lang="en-JM" sz="1400" dirty="0" smtClean="0">
                <a:solidFill>
                  <a:srgbClr val="7F7F7F"/>
                </a:solidFill>
              </a:rPr>
              <a:t>audantium</a:t>
            </a:r>
            <a:r>
              <a:rPr lang="en-JM" sz="1400" dirty="0">
                <a:solidFill>
                  <a:srgbClr val="7F7F7F"/>
                </a:solidFill>
              </a:rPr>
              <a:t>, totam rem aperiam, eaque ipsa quae ab illo inventore veritatis et quasi architecto beatae vitae dicta sunt lorem sit elit dolor lorem explicabo. Nemo enim ipsam voluptatem quia </a:t>
            </a:r>
            <a:r>
              <a:rPr lang="en-JM" sz="1400" dirty="0" smtClean="0">
                <a:solidFill>
                  <a:srgbClr val="7F7F7F"/>
                </a:solidFill>
              </a:rPr>
              <a:t>voluptas.</a:t>
            </a:r>
            <a:endParaRPr lang="en-JM" sz="1400" dirty="0">
              <a:solidFill>
                <a:srgbClr val="7F7F7F"/>
              </a:solidFill>
            </a:endParaRPr>
          </a:p>
          <a:p>
            <a:pPr marL="0" indent="0" algn="ctr">
              <a:lnSpc>
                <a:spcPct val="100000"/>
              </a:lnSpc>
              <a:buNone/>
            </a:pPr>
            <a:endParaRPr lang="en-US" sz="1400" dirty="0">
              <a:solidFill>
                <a:srgbClr val="7F7F7F"/>
              </a:solidFill>
            </a:endParaRPr>
          </a:p>
        </p:txBody>
      </p:sp>
      <p:sp>
        <p:nvSpPr>
          <p:cNvPr id="22"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23</a:t>
            </a:fld>
            <a:endParaRPr lang="en-US" dirty="0"/>
          </a:p>
        </p:txBody>
      </p:sp>
      <p:sp>
        <p:nvSpPr>
          <p:cNvPr id="24" name="Title 2"/>
          <p:cNvSpPr>
            <a:spLocks noGrp="1"/>
          </p:cNvSpPr>
          <p:nvPr>
            <p:ph type="title"/>
          </p:nvPr>
        </p:nvSpPr>
        <p:spPr>
          <a:xfrm>
            <a:off x="457200" y="381000"/>
            <a:ext cx="8229600" cy="584776"/>
          </a:xfrm>
          <a:prstGeom prst="rect">
            <a:avLst/>
          </a:prstGeom>
        </p:spPr>
        <p:txBody>
          <a:bodyPr anchor="ctr"/>
          <a:lstStyle/>
          <a:p>
            <a:r>
              <a:rPr lang="en-JM" sz="3200" dirty="0">
                <a:solidFill>
                  <a:srgbClr val="2088C2"/>
                </a:solidFill>
              </a:rPr>
              <a:t>Pie Chart / Statistics</a:t>
            </a:r>
            <a:endParaRPr lang="en-US" sz="3200" dirty="0">
              <a:solidFill>
                <a:srgbClr val="2088C2"/>
              </a:solidFill>
            </a:endParaRPr>
          </a:p>
        </p:txBody>
      </p:sp>
      <p:sp>
        <p:nvSpPr>
          <p:cNvPr id="25"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7041489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662725645"/>
              </p:ext>
            </p:extLst>
          </p:nvPr>
        </p:nvGraphicFramePr>
        <p:xfrm>
          <a:off x="533400" y="2006600"/>
          <a:ext cx="8077198" cy="3785181"/>
        </p:xfrm>
        <a:graphic>
          <a:graphicData uri="http://schemas.openxmlformats.org/drawingml/2006/table">
            <a:tbl>
              <a:tblPr firstRow="1" bandRow="1">
                <a:tableStyleId>{5C22544A-7EE6-4342-B048-85BDC9FD1C3A}</a:tableStyleId>
              </a:tblPr>
              <a:tblGrid>
                <a:gridCol w="1892131"/>
                <a:gridCol w="883581"/>
                <a:gridCol w="883581"/>
                <a:gridCol w="883581"/>
                <a:gridCol w="883581"/>
                <a:gridCol w="883581"/>
                <a:gridCol w="883581"/>
                <a:gridCol w="883581"/>
              </a:tblGrid>
              <a:tr h="371421">
                <a:tc>
                  <a:txBody>
                    <a:bodyPr/>
                    <a:lstStyle/>
                    <a:p>
                      <a:r>
                        <a:rPr lang="en-US" sz="1200" b="1" i="0" dirty="0" smtClean="0">
                          <a:solidFill>
                            <a:schemeClr val="bg1"/>
                          </a:solidFill>
                          <a:latin typeface="Arial"/>
                          <a:cs typeface="Arial"/>
                        </a:rPr>
                        <a:t>Area</a:t>
                      </a:r>
                      <a:endParaRPr lang="en-US" sz="1200" b="1" i="0" dirty="0">
                        <a:solidFill>
                          <a:schemeClr val="bg1"/>
                        </a:solidFill>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r>
                        <a:rPr lang="en-US" sz="1200" b="1" i="0" dirty="0" smtClean="0">
                          <a:latin typeface="Arial"/>
                          <a:cs typeface="Arial"/>
                        </a:rPr>
                        <a:t>Jan</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c>
                  <a:txBody>
                    <a:bodyPr/>
                    <a:lstStyle/>
                    <a:p>
                      <a:r>
                        <a:rPr lang="en-US" sz="1200" b="1" i="0" dirty="0" smtClean="0">
                          <a:latin typeface="Arial"/>
                          <a:cs typeface="Arial"/>
                        </a:rPr>
                        <a:t>Feb</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c>
                  <a:txBody>
                    <a:bodyPr/>
                    <a:lstStyle/>
                    <a:p>
                      <a:r>
                        <a:rPr lang="en-US" sz="1200" b="1" i="0" dirty="0" smtClean="0">
                          <a:latin typeface="Arial"/>
                          <a:cs typeface="Arial"/>
                        </a:rPr>
                        <a:t>Mar</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c>
                  <a:txBody>
                    <a:bodyPr/>
                    <a:lstStyle/>
                    <a:p>
                      <a:r>
                        <a:rPr lang="en-US" sz="1200" b="1" i="0" dirty="0" smtClean="0">
                          <a:latin typeface="Arial"/>
                          <a:cs typeface="Arial"/>
                        </a:rPr>
                        <a:t>Apr</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c>
                  <a:txBody>
                    <a:bodyPr/>
                    <a:lstStyle/>
                    <a:p>
                      <a:r>
                        <a:rPr lang="en-US" sz="1200" b="1" i="0" dirty="0" smtClean="0">
                          <a:latin typeface="Arial"/>
                          <a:cs typeface="Arial"/>
                        </a:rPr>
                        <a:t>May</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c>
                  <a:txBody>
                    <a:bodyPr/>
                    <a:lstStyle/>
                    <a:p>
                      <a:r>
                        <a:rPr lang="en-US" sz="1200" b="1" i="0" dirty="0" smtClean="0">
                          <a:latin typeface="Arial"/>
                          <a:cs typeface="Arial"/>
                        </a:rPr>
                        <a:t>June</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c>
                  <a:txBody>
                    <a:bodyPr/>
                    <a:lstStyle/>
                    <a:p>
                      <a:r>
                        <a:rPr lang="en-US" sz="1200" b="1" i="0" dirty="0" smtClean="0">
                          <a:latin typeface="Arial"/>
                          <a:cs typeface="Arial"/>
                        </a:rPr>
                        <a:t>July</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r>
              <a:tr h="487680">
                <a:tc>
                  <a:txBody>
                    <a:bodyPr/>
                    <a:lstStyle/>
                    <a:p>
                      <a:r>
                        <a:rPr lang="en-US" sz="1200" dirty="0" smtClean="0">
                          <a:solidFill>
                            <a:schemeClr val="tx1">
                              <a:lumMod val="75000"/>
                              <a:lumOff val="25000"/>
                            </a:schemeClr>
                          </a:solidFill>
                          <a:latin typeface="Arial"/>
                          <a:cs typeface="Arial"/>
                        </a:rPr>
                        <a:t>Marketing</a:t>
                      </a:r>
                      <a:endParaRPr lang="en-US" sz="1200" dirty="0">
                        <a:solidFill>
                          <a:schemeClr val="tx1">
                            <a:lumMod val="75000"/>
                            <a:lumOff val="25000"/>
                          </a:schemeClr>
                        </a:solidFill>
                        <a:latin typeface="Arial"/>
                        <a:cs typeface="Arial"/>
                      </a:endParaRP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87680">
                <a:tc>
                  <a:txBody>
                    <a:bodyPr/>
                    <a:lstStyle/>
                    <a:p>
                      <a:r>
                        <a:rPr lang="en-US" sz="1200" dirty="0" smtClean="0">
                          <a:solidFill>
                            <a:schemeClr val="tx1">
                              <a:lumMod val="75000"/>
                              <a:lumOff val="25000"/>
                            </a:schemeClr>
                          </a:solidFill>
                          <a:latin typeface="Arial"/>
                          <a:cs typeface="Arial"/>
                        </a:rPr>
                        <a:t>Promotions</a:t>
                      </a:r>
                      <a:endParaRPr lang="en-US" sz="1200" dirty="0">
                        <a:solidFill>
                          <a:schemeClr val="tx1">
                            <a:lumMod val="75000"/>
                            <a:lumOff val="25000"/>
                          </a:schemeClr>
                        </a:solidFill>
                        <a:latin typeface="Arial"/>
                        <a:cs typeface="Arial"/>
                      </a:endParaRP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87680">
                <a:tc>
                  <a:txBody>
                    <a:bodyPr/>
                    <a:lstStyle/>
                    <a:p>
                      <a:r>
                        <a:rPr lang="en-US" sz="1200" dirty="0" smtClean="0">
                          <a:solidFill>
                            <a:schemeClr val="tx1">
                              <a:lumMod val="75000"/>
                              <a:lumOff val="25000"/>
                            </a:schemeClr>
                          </a:solidFill>
                          <a:latin typeface="Arial"/>
                          <a:cs typeface="Arial"/>
                        </a:rPr>
                        <a:t>Distribution</a:t>
                      </a: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87680">
                <a:tc>
                  <a:txBody>
                    <a:bodyPr/>
                    <a:lstStyle/>
                    <a:p>
                      <a:r>
                        <a:rPr lang="en-US" sz="1200" dirty="0" smtClean="0">
                          <a:solidFill>
                            <a:schemeClr val="tx1">
                              <a:lumMod val="75000"/>
                              <a:lumOff val="25000"/>
                            </a:schemeClr>
                          </a:solidFill>
                          <a:latin typeface="Arial"/>
                          <a:cs typeface="Arial"/>
                        </a:rPr>
                        <a:t>Market Research</a:t>
                      </a:r>
                      <a:endParaRPr lang="en-US" sz="1200" dirty="0">
                        <a:solidFill>
                          <a:schemeClr val="tx1">
                            <a:lumMod val="75000"/>
                            <a:lumOff val="25000"/>
                          </a:schemeClr>
                        </a:solidFill>
                        <a:latin typeface="Arial"/>
                        <a:cs typeface="Arial"/>
                      </a:endParaRP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87680">
                <a:tc>
                  <a:txBody>
                    <a:bodyPr/>
                    <a:lstStyle/>
                    <a:p>
                      <a:r>
                        <a:rPr lang="en-US" sz="1200" dirty="0" smtClean="0">
                          <a:solidFill>
                            <a:schemeClr val="tx1">
                              <a:lumMod val="75000"/>
                              <a:lumOff val="25000"/>
                            </a:schemeClr>
                          </a:solidFill>
                          <a:latin typeface="Arial"/>
                          <a:cs typeface="Arial"/>
                        </a:rPr>
                        <a:t>Financial Review</a:t>
                      </a:r>
                      <a:endParaRPr lang="en-US" sz="1200" dirty="0">
                        <a:solidFill>
                          <a:schemeClr val="tx1">
                            <a:lumMod val="75000"/>
                            <a:lumOff val="25000"/>
                          </a:schemeClr>
                        </a:solidFill>
                        <a:latin typeface="Arial"/>
                        <a:cs typeface="Arial"/>
                      </a:endParaRP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87680">
                <a:tc>
                  <a:txBody>
                    <a:bodyPr/>
                    <a:lstStyle/>
                    <a:p>
                      <a:r>
                        <a:rPr lang="en-US" sz="1200" dirty="0" smtClean="0">
                          <a:solidFill>
                            <a:schemeClr val="tx1">
                              <a:lumMod val="75000"/>
                              <a:lumOff val="25000"/>
                            </a:schemeClr>
                          </a:solidFill>
                          <a:latin typeface="Arial"/>
                          <a:cs typeface="Arial"/>
                        </a:rPr>
                        <a:t>Sales Strategy</a:t>
                      </a:r>
                      <a:endParaRPr lang="en-US" sz="1200" dirty="0">
                        <a:solidFill>
                          <a:schemeClr val="tx1">
                            <a:lumMod val="75000"/>
                            <a:lumOff val="25000"/>
                          </a:schemeClr>
                        </a:solidFill>
                        <a:latin typeface="Arial"/>
                        <a:cs typeface="Arial"/>
                      </a:endParaRP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87680">
                <a:tc>
                  <a:txBody>
                    <a:bodyPr/>
                    <a:lstStyle/>
                    <a:p>
                      <a:r>
                        <a:rPr lang="en-US" sz="1200" dirty="0" smtClean="0">
                          <a:solidFill>
                            <a:schemeClr val="tx1">
                              <a:lumMod val="75000"/>
                              <a:lumOff val="25000"/>
                            </a:schemeClr>
                          </a:solidFill>
                          <a:latin typeface="Arial"/>
                          <a:cs typeface="Arial"/>
                        </a:rPr>
                        <a:t>Training </a:t>
                      </a:r>
                      <a:endParaRPr lang="en-US" sz="1200" dirty="0">
                        <a:solidFill>
                          <a:schemeClr val="tx1">
                            <a:lumMod val="75000"/>
                            <a:lumOff val="25000"/>
                          </a:schemeClr>
                        </a:solidFill>
                        <a:latin typeface="Arial"/>
                        <a:cs typeface="Arial"/>
                      </a:endParaRP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bl>
          </a:graphicData>
        </a:graphic>
      </p:graphicFrame>
      <p:sp>
        <p:nvSpPr>
          <p:cNvPr id="6" name="Rounded Rectangle 5"/>
          <p:cNvSpPr/>
          <p:nvPr/>
        </p:nvSpPr>
        <p:spPr>
          <a:xfrm>
            <a:off x="4419600" y="2514600"/>
            <a:ext cx="2743200" cy="2032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5562600" y="2971800"/>
            <a:ext cx="2743200" cy="2032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505200" y="3505200"/>
            <a:ext cx="2743200" cy="203200"/>
          </a:xfrm>
          <a:prstGeom prst="roundRect">
            <a:avLst/>
          </a:prstGeom>
          <a:solidFill>
            <a:srgbClr val="1398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4724400" y="3962400"/>
            <a:ext cx="2743200" cy="2032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505200" y="4495800"/>
            <a:ext cx="2743200" cy="2032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3505200" y="4953000"/>
            <a:ext cx="2743200" cy="2032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3505202" y="5435600"/>
            <a:ext cx="3959996" cy="2032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Project Breakdwon</a:t>
            </a:r>
            <a:endParaRPr lang="en-US" sz="3200" dirty="0">
              <a:solidFill>
                <a:srgbClr val="2088C2"/>
              </a:solidFill>
            </a:endParaRPr>
          </a:p>
        </p:txBody>
      </p:sp>
      <p:sp>
        <p:nvSpPr>
          <p:cNvPr id="17"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
        <p:nvSpPr>
          <p:cNvPr id="18"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24</a:t>
            </a:fld>
            <a:endParaRPr lang="en-US" dirty="0"/>
          </a:p>
        </p:txBody>
      </p:sp>
    </p:spTree>
    <p:extLst>
      <p:ext uri="{BB962C8B-B14F-4D97-AF65-F5344CB8AC3E}">
        <p14:creationId xmlns:p14="http://schemas.microsoft.com/office/powerpoint/2010/main" val="7604837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685800" y="3225800"/>
            <a:ext cx="1295400" cy="1219200"/>
          </a:xfrm>
          <a:prstGeom prst="rect">
            <a:avLst/>
          </a:pr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latin typeface="Arial"/>
                <a:cs typeface="Arial"/>
              </a:rPr>
              <a:t>6</a:t>
            </a:r>
            <a:r>
              <a:rPr lang="en-US" sz="1600" b="1" dirty="0" smtClean="0">
                <a:solidFill>
                  <a:schemeClr val="bg1"/>
                </a:solidFill>
                <a:latin typeface="Arial"/>
                <a:cs typeface="Arial"/>
              </a:rPr>
              <a:t>0</a:t>
            </a:r>
            <a:r>
              <a:rPr lang="en-US" sz="1000" b="1" dirty="0" smtClean="0">
                <a:solidFill>
                  <a:schemeClr val="bg1"/>
                </a:solidFill>
                <a:latin typeface="Arial"/>
                <a:cs typeface="Arial"/>
              </a:rPr>
              <a:t>%</a:t>
            </a:r>
            <a:endParaRPr lang="en-US" sz="1000" b="1" dirty="0">
              <a:solidFill>
                <a:schemeClr val="bg1"/>
              </a:solidFill>
              <a:latin typeface="Arial"/>
              <a:cs typeface="Arial"/>
            </a:endParaRPr>
          </a:p>
        </p:txBody>
      </p:sp>
      <p:sp>
        <p:nvSpPr>
          <p:cNvPr id="31" name="Rectangle 30"/>
          <p:cNvSpPr/>
          <p:nvPr/>
        </p:nvSpPr>
        <p:spPr>
          <a:xfrm>
            <a:off x="3276600" y="3225800"/>
            <a:ext cx="1295400" cy="406400"/>
          </a:xfrm>
          <a:prstGeom prst="rect">
            <a:avLst/>
          </a:pr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latin typeface="Arial"/>
                <a:cs typeface="Arial"/>
              </a:rPr>
              <a:t>20</a:t>
            </a:r>
            <a:r>
              <a:rPr lang="en-US" sz="1000" b="1" dirty="0" smtClean="0">
                <a:solidFill>
                  <a:schemeClr val="bg1"/>
                </a:solidFill>
                <a:latin typeface="Arial"/>
                <a:cs typeface="Arial"/>
              </a:rPr>
              <a:t>%</a:t>
            </a:r>
            <a:endParaRPr lang="en-US" sz="1000" b="1" dirty="0">
              <a:solidFill>
                <a:schemeClr val="bg1"/>
              </a:solidFill>
              <a:latin typeface="Arial"/>
              <a:cs typeface="Arial"/>
            </a:endParaRPr>
          </a:p>
        </p:txBody>
      </p:sp>
      <p:sp>
        <p:nvSpPr>
          <p:cNvPr id="32" name="Rectangle 31"/>
          <p:cNvSpPr/>
          <p:nvPr/>
        </p:nvSpPr>
        <p:spPr>
          <a:xfrm>
            <a:off x="1981200" y="3225800"/>
            <a:ext cx="1295400" cy="609600"/>
          </a:xfrm>
          <a:prstGeom prst="rect">
            <a:avLst/>
          </a:prstGeom>
          <a:solidFill>
            <a:srgbClr val="2088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latin typeface="Arial"/>
                <a:cs typeface="Arial"/>
              </a:rPr>
              <a:t>3</a:t>
            </a:r>
            <a:r>
              <a:rPr lang="en-US" sz="1600" b="1" dirty="0" smtClean="0">
                <a:solidFill>
                  <a:schemeClr val="bg1"/>
                </a:solidFill>
                <a:latin typeface="Arial"/>
                <a:cs typeface="Arial"/>
              </a:rPr>
              <a:t>0</a:t>
            </a:r>
            <a:r>
              <a:rPr lang="en-US" sz="1000" b="1" dirty="0" smtClean="0">
                <a:solidFill>
                  <a:schemeClr val="bg1"/>
                </a:solidFill>
                <a:latin typeface="Arial"/>
                <a:cs typeface="Arial"/>
              </a:rPr>
              <a:t>%</a:t>
            </a:r>
            <a:endParaRPr lang="en-US" sz="1000" b="1" dirty="0">
              <a:solidFill>
                <a:schemeClr val="bg1"/>
              </a:solidFill>
              <a:latin typeface="Arial"/>
              <a:cs typeface="Arial"/>
            </a:endParaRPr>
          </a:p>
        </p:txBody>
      </p:sp>
      <p:sp>
        <p:nvSpPr>
          <p:cNvPr id="33" name="Rectangle 32"/>
          <p:cNvSpPr/>
          <p:nvPr/>
        </p:nvSpPr>
        <p:spPr>
          <a:xfrm>
            <a:off x="5867400" y="3225800"/>
            <a:ext cx="1295400" cy="812800"/>
          </a:xfrm>
          <a:prstGeom prst="rect">
            <a:avLst/>
          </a:pr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latin typeface="Arial"/>
                <a:cs typeface="Arial"/>
              </a:rPr>
              <a:t>4</a:t>
            </a:r>
            <a:r>
              <a:rPr lang="en-US" sz="1600" b="1" dirty="0" smtClean="0">
                <a:solidFill>
                  <a:schemeClr val="bg1"/>
                </a:solidFill>
                <a:latin typeface="Arial"/>
                <a:cs typeface="Arial"/>
              </a:rPr>
              <a:t>0</a:t>
            </a:r>
            <a:r>
              <a:rPr lang="en-US" sz="1000" b="1" dirty="0" smtClean="0">
                <a:solidFill>
                  <a:schemeClr val="bg1"/>
                </a:solidFill>
                <a:latin typeface="Arial"/>
                <a:cs typeface="Arial"/>
              </a:rPr>
              <a:t>%</a:t>
            </a:r>
            <a:endParaRPr lang="en-US" sz="1000" b="1" dirty="0">
              <a:solidFill>
                <a:schemeClr val="bg1"/>
              </a:solidFill>
              <a:latin typeface="Arial"/>
              <a:cs typeface="Arial"/>
            </a:endParaRPr>
          </a:p>
        </p:txBody>
      </p:sp>
      <p:sp>
        <p:nvSpPr>
          <p:cNvPr id="46" name="Rectangle 45"/>
          <p:cNvSpPr/>
          <p:nvPr/>
        </p:nvSpPr>
        <p:spPr>
          <a:xfrm>
            <a:off x="4572000" y="3225800"/>
            <a:ext cx="1295400" cy="1625600"/>
          </a:xfrm>
          <a:prstGeom prst="rect">
            <a:avLst/>
          </a:prstGeom>
          <a:solidFill>
            <a:srgbClr val="2088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latin typeface="Arial"/>
                <a:cs typeface="Arial"/>
              </a:rPr>
              <a:t>8</a:t>
            </a:r>
            <a:r>
              <a:rPr lang="en-US" sz="1600" b="1" dirty="0" smtClean="0">
                <a:solidFill>
                  <a:schemeClr val="bg1"/>
                </a:solidFill>
                <a:latin typeface="Arial"/>
                <a:cs typeface="Arial"/>
              </a:rPr>
              <a:t>0</a:t>
            </a:r>
            <a:r>
              <a:rPr lang="en-US" sz="1000" b="1" dirty="0" smtClean="0">
                <a:solidFill>
                  <a:schemeClr val="bg1"/>
                </a:solidFill>
                <a:latin typeface="Arial"/>
                <a:cs typeface="Arial"/>
              </a:rPr>
              <a:t>%</a:t>
            </a:r>
            <a:endParaRPr lang="en-US" sz="1000" b="1" dirty="0">
              <a:solidFill>
                <a:schemeClr val="bg1"/>
              </a:solidFill>
              <a:latin typeface="Arial"/>
              <a:cs typeface="Arial"/>
            </a:endParaRPr>
          </a:p>
        </p:txBody>
      </p:sp>
      <p:sp>
        <p:nvSpPr>
          <p:cNvPr id="47" name="Rectangle 46"/>
          <p:cNvSpPr/>
          <p:nvPr/>
        </p:nvSpPr>
        <p:spPr>
          <a:xfrm>
            <a:off x="7162800" y="3225800"/>
            <a:ext cx="1295400" cy="2032000"/>
          </a:xfrm>
          <a:prstGeom prst="rect">
            <a:avLst/>
          </a:prstGeom>
          <a:solidFill>
            <a:srgbClr val="2088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latin typeface="Arial"/>
                <a:cs typeface="Arial"/>
              </a:rPr>
              <a:t>100</a:t>
            </a:r>
            <a:r>
              <a:rPr lang="en-US" sz="1000" b="1" dirty="0" smtClean="0">
                <a:solidFill>
                  <a:schemeClr val="bg1"/>
                </a:solidFill>
                <a:latin typeface="Arial"/>
                <a:cs typeface="Arial"/>
              </a:rPr>
              <a:t>%</a:t>
            </a:r>
            <a:endParaRPr lang="en-US" sz="1000" b="1" dirty="0">
              <a:solidFill>
                <a:schemeClr val="bg1"/>
              </a:solidFill>
              <a:latin typeface="Arial"/>
              <a:cs typeface="Arial"/>
            </a:endParaRPr>
          </a:p>
        </p:txBody>
      </p:sp>
      <p:sp>
        <p:nvSpPr>
          <p:cNvPr id="49" name="Text Placeholder 6"/>
          <p:cNvSpPr txBox="1">
            <a:spLocks/>
          </p:cNvSpPr>
          <p:nvPr/>
        </p:nvSpPr>
        <p:spPr>
          <a:xfrm>
            <a:off x="609600" y="4546601"/>
            <a:ext cx="1447800" cy="436033"/>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JM" sz="1200" b="0" kern="1400" dirty="0" smtClean="0">
                <a:solidFill>
                  <a:schemeClr val="bg1">
                    <a:lumMod val="50000"/>
                  </a:schemeClr>
                </a:solidFill>
                <a:latin typeface="Arial"/>
                <a:ea typeface="Glegoo"/>
                <a:cs typeface="Arial"/>
              </a:rPr>
              <a:t>12,989,543 €</a:t>
            </a:r>
            <a:endParaRPr lang="en-JM" sz="1200" b="0" kern="1400" dirty="0">
              <a:solidFill>
                <a:schemeClr val="bg1">
                  <a:lumMod val="50000"/>
                </a:schemeClr>
              </a:solidFill>
              <a:latin typeface="Arial"/>
              <a:ea typeface="Glegoo"/>
              <a:cs typeface="Arial"/>
            </a:endParaRPr>
          </a:p>
        </p:txBody>
      </p:sp>
      <p:sp>
        <p:nvSpPr>
          <p:cNvPr id="50" name="Text Placeholder 6"/>
          <p:cNvSpPr txBox="1">
            <a:spLocks/>
          </p:cNvSpPr>
          <p:nvPr/>
        </p:nvSpPr>
        <p:spPr>
          <a:xfrm>
            <a:off x="1981200" y="3835401"/>
            <a:ext cx="1295400" cy="431799"/>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JM" sz="1200" b="0" kern="1400" dirty="0" smtClean="0">
                <a:solidFill>
                  <a:schemeClr val="bg1">
                    <a:lumMod val="50000"/>
                  </a:schemeClr>
                </a:solidFill>
                <a:latin typeface="Arial"/>
                <a:ea typeface="Glegoo"/>
                <a:cs typeface="Arial"/>
              </a:rPr>
              <a:t>1,989,543 €</a:t>
            </a:r>
            <a:endParaRPr lang="en-JM" sz="1200" b="0" kern="1400" dirty="0">
              <a:solidFill>
                <a:schemeClr val="bg1">
                  <a:lumMod val="50000"/>
                </a:schemeClr>
              </a:solidFill>
              <a:latin typeface="Arial"/>
              <a:ea typeface="Glegoo"/>
              <a:cs typeface="Arial"/>
            </a:endParaRPr>
          </a:p>
        </p:txBody>
      </p:sp>
      <p:sp>
        <p:nvSpPr>
          <p:cNvPr id="64" name="Text Placeholder 6"/>
          <p:cNvSpPr txBox="1">
            <a:spLocks/>
          </p:cNvSpPr>
          <p:nvPr/>
        </p:nvSpPr>
        <p:spPr>
          <a:xfrm>
            <a:off x="3352800" y="3632201"/>
            <a:ext cx="1143000" cy="482599"/>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JM" sz="1200" b="0" kern="1400" dirty="0" smtClean="0">
                <a:solidFill>
                  <a:schemeClr val="bg1">
                    <a:lumMod val="50000"/>
                  </a:schemeClr>
                </a:solidFill>
                <a:latin typeface="Arial"/>
                <a:ea typeface="Glegoo"/>
                <a:cs typeface="Arial"/>
              </a:rPr>
              <a:t>1,989,543 €</a:t>
            </a:r>
            <a:endParaRPr lang="en-JM" sz="1200" b="0" kern="1400" dirty="0">
              <a:solidFill>
                <a:schemeClr val="bg1">
                  <a:lumMod val="50000"/>
                </a:schemeClr>
              </a:solidFill>
              <a:latin typeface="Arial"/>
              <a:ea typeface="Glegoo"/>
              <a:cs typeface="Arial"/>
            </a:endParaRPr>
          </a:p>
        </p:txBody>
      </p:sp>
      <p:sp>
        <p:nvSpPr>
          <p:cNvPr id="65" name="Text Placeholder 6"/>
          <p:cNvSpPr txBox="1">
            <a:spLocks/>
          </p:cNvSpPr>
          <p:nvPr/>
        </p:nvSpPr>
        <p:spPr>
          <a:xfrm>
            <a:off x="4572000" y="4851401"/>
            <a:ext cx="1295400" cy="482599"/>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JM" sz="1200" b="0" kern="1400" dirty="0" smtClean="0">
                <a:solidFill>
                  <a:schemeClr val="bg1">
                    <a:lumMod val="50000"/>
                  </a:schemeClr>
                </a:solidFill>
                <a:latin typeface="Arial"/>
                <a:ea typeface="Glegoo"/>
                <a:cs typeface="Arial"/>
              </a:rPr>
              <a:t>1,989,543 €</a:t>
            </a:r>
            <a:endParaRPr lang="en-JM" sz="1200" b="0" kern="1400" dirty="0">
              <a:solidFill>
                <a:schemeClr val="bg1">
                  <a:lumMod val="50000"/>
                </a:schemeClr>
              </a:solidFill>
              <a:latin typeface="Arial"/>
              <a:ea typeface="Glegoo"/>
              <a:cs typeface="Arial"/>
            </a:endParaRPr>
          </a:p>
        </p:txBody>
      </p:sp>
      <p:sp>
        <p:nvSpPr>
          <p:cNvPr id="66" name="Text Placeholder 6"/>
          <p:cNvSpPr txBox="1">
            <a:spLocks/>
          </p:cNvSpPr>
          <p:nvPr/>
        </p:nvSpPr>
        <p:spPr>
          <a:xfrm>
            <a:off x="5867400" y="4038601"/>
            <a:ext cx="1295400" cy="457199"/>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JM" sz="1200" b="0" kern="1400" dirty="0" smtClean="0">
                <a:solidFill>
                  <a:schemeClr val="bg1">
                    <a:lumMod val="50000"/>
                  </a:schemeClr>
                </a:solidFill>
                <a:latin typeface="Arial"/>
                <a:ea typeface="Glegoo"/>
                <a:cs typeface="Arial"/>
              </a:rPr>
              <a:t>1,989,543 €</a:t>
            </a:r>
            <a:endParaRPr lang="en-JM" sz="1200" b="0" kern="1400" dirty="0">
              <a:solidFill>
                <a:schemeClr val="bg1">
                  <a:lumMod val="50000"/>
                </a:schemeClr>
              </a:solidFill>
              <a:latin typeface="Arial"/>
              <a:ea typeface="Glegoo"/>
              <a:cs typeface="Arial"/>
            </a:endParaRPr>
          </a:p>
        </p:txBody>
      </p:sp>
      <p:sp>
        <p:nvSpPr>
          <p:cNvPr id="67" name="Text Placeholder 6"/>
          <p:cNvSpPr txBox="1">
            <a:spLocks/>
          </p:cNvSpPr>
          <p:nvPr/>
        </p:nvSpPr>
        <p:spPr>
          <a:xfrm>
            <a:off x="7162800" y="5257801"/>
            <a:ext cx="1295400" cy="457199"/>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JM" sz="1200" b="0" kern="1400" dirty="0" smtClean="0">
                <a:solidFill>
                  <a:schemeClr val="bg1">
                    <a:lumMod val="50000"/>
                  </a:schemeClr>
                </a:solidFill>
                <a:latin typeface="Arial"/>
                <a:ea typeface="Glegoo"/>
                <a:cs typeface="Arial"/>
              </a:rPr>
              <a:t>1,989,543 €</a:t>
            </a:r>
            <a:endParaRPr lang="en-JM" sz="1200" b="0" kern="1400" dirty="0">
              <a:solidFill>
                <a:schemeClr val="bg1">
                  <a:lumMod val="50000"/>
                </a:schemeClr>
              </a:solidFill>
              <a:latin typeface="Arial"/>
              <a:ea typeface="Glegoo"/>
              <a:cs typeface="Arial"/>
            </a:endParaRPr>
          </a:p>
        </p:txBody>
      </p:sp>
      <p:sp>
        <p:nvSpPr>
          <p:cNvPr id="29" name="Text Placeholder 3"/>
          <p:cNvSpPr>
            <a:spLocks noGrp="1"/>
          </p:cNvSpPr>
          <p:nvPr>
            <p:ph type="body" sz="quarter" idx="4294967295"/>
          </p:nvPr>
        </p:nvSpPr>
        <p:spPr>
          <a:xfrm>
            <a:off x="457200" y="1799167"/>
            <a:ext cx="8229600" cy="486833"/>
          </a:xfrm>
          <a:prstGeom prst="rect">
            <a:avLst/>
          </a:prstGeom>
        </p:spPr>
        <p:txBody>
          <a:bodyPr>
            <a:noAutofit/>
          </a:bodyPr>
          <a:lstStyle/>
          <a:p>
            <a:pPr marL="0" indent="0" algn="ctr">
              <a:buNone/>
            </a:pPr>
            <a:r>
              <a:rPr lang="en-JM" sz="1400" dirty="0">
                <a:solidFill>
                  <a:srgbClr val="7F7F7F"/>
                </a:solidFill>
                <a:latin typeface="Arial"/>
                <a:cs typeface="Arial"/>
              </a:rPr>
              <a:t>L</a:t>
            </a:r>
            <a:r>
              <a:rPr lang="en-JM" sz="1400" dirty="0" smtClean="0">
                <a:solidFill>
                  <a:srgbClr val="7F7F7F"/>
                </a:solidFill>
                <a:latin typeface="Arial"/>
                <a:cs typeface="Arial"/>
              </a:rPr>
              <a:t>audantium</a:t>
            </a:r>
            <a:r>
              <a:rPr lang="en-JM" sz="1400" dirty="0">
                <a:solidFill>
                  <a:srgbClr val="7F7F7F"/>
                </a:solidFill>
                <a:latin typeface="Arial"/>
                <a:cs typeface="Arial"/>
              </a:rPr>
              <a:t>, totam rem aperiam, eaque ipsa quae ab illo inventore veritatis et quasi architecto beatae vitae dicta sunt lorem sit elit dolor lorem explicabo. Nemo enim ipsam voluptatem quia </a:t>
            </a:r>
            <a:r>
              <a:rPr lang="en-JM" sz="1400" dirty="0" smtClean="0">
                <a:solidFill>
                  <a:srgbClr val="7F7F7F"/>
                </a:solidFill>
                <a:latin typeface="Arial"/>
                <a:cs typeface="Arial"/>
              </a:rPr>
              <a:t>voluptas.</a:t>
            </a:r>
            <a:endParaRPr lang="en-JM" sz="1400" dirty="0">
              <a:solidFill>
                <a:srgbClr val="7F7F7F"/>
              </a:solidFill>
              <a:latin typeface="Arial"/>
              <a:cs typeface="Arial"/>
            </a:endParaRPr>
          </a:p>
          <a:p>
            <a:pPr marL="0" indent="0" algn="ctr">
              <a:buNone/>
            </a:pPr>
            <a:endParaRPr lang="en-US" sz="1400" dirty="0">
              <a:solidFill>
                <a:srgbClr val="7F7F7F"/>
              </a:solidFill>
              <a:latin typeface="Arial"/>
              <a:cs typeface="Arial"/>
            </a:endParaRPr>
          </a:p>
        </p:txBody>
      </p:sp>
      <p:sp>
        <p:nvSpPr>
          <p:cNvPr id="18"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25</a:t>
            </a:fld>
            <a:endParaRPr lang="en-US" dirty="0"/>
          </a:p>
        </p:txBody>
      </p:sp>
      <p:sp>
        <p:nvSpPr>
          <p:cNvPr id="22"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Rectangle Infographic</a:t>
            </a:r>
            <a:endParaRPr lang="en-US" sz="3200" dirty="0">
              <a:solidFill>
                <a:srgbClr val="2088C2"/>
              </a:solidFill>
            </a:endParaRPr>
          </a:p>
        </p:txBody>
      </p:sp>
      <p:sp>
        <p:nvSpPr>
          <p:cNvPr id="23"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8284362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a:spLocks noChangeAspect="1"/>
          </p:cNvSpPr>
          <p:nvPr/>
        </p:nvSpPr>
        <p:spPr>
          <a:xfrm>
            <a:off x="6713402" y="3174570"/>
            <a:ext cx="1439998" cy="1439998"/>
          </a:xfrm>
          <a:prstGeom prst="ellipse">
            <a:avLst/>
          </a:prstGeom>
          <a:solidFill>
            <a:srgbClr val="13983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000" dirty="0">
                <a:solidFill>
                  <a:schemeClr val="bg1"/>
                </a:solidFill>
                <a:latin typeface="Arial"/>
                <a:ea typeface="Calibri"/>
                <a:cs typeface="Arial"/>
              </a:rPr>
              <a:t>BARCELONA</a:t>
            </a:r>
            <a:endParaRPr lang="en-JM" sz="1100" dirty="0">
              <a:solidFill>
                <a:schemeClr val="bg1"/>
              </a:solidFill>
              <a:latin typeface="Arial"/>
              <a:ea typeface="Calibri"/>
              <a:cs typeface="Arial"/>
            </a:endParaRPr>
          </a:p>
          <a:p>
            <a:pPr algn="ctr"/>
            <a:r>
              <a:rPr lang="en-JM" sz="1400" b="1" dirty="0" smtClean="0">
                <a:solidFill>
                  <a:srgbClr val="FFFFFF"/>
                </a:solidFill>
                <a:latin typeface="Arial"/>
                <a:ea typeface="Calibri"/>
                <a:cs typeface="Arial"/>
              </a:rPr>
              <a:t>1000m €</a:t>
            </a:r>
            <a:endParaRPr lang="en-JM" sz="1400" b="1" dirty="0">
              <a:solidFill>
                <a:srgbClr val="FFFFFF"/>
              </a:solidFill>
              <a:latin typeface="Arial"/>
              <a:ea typeface="Calibri"/>
              <a:cs typeface="Arial"/>
            </a:endParaRPr>
          </a:p>
        </p:txBody>
      </p:sp>
      <p:sp>
        <p:nvSpPr>
          <p:cNvPr id="21" name="Oval 20"/>
          <p:cNvSpPr>
            <a:spLocks noChangeAspect="1"/>
          </p:cNvSpPr>
          <p:nvPr/>
        </p:nvSpPr>
        <p:spPr>
          <a:xfrm>
            <a:off x="4732202" y="3174570"/>
            <a:ext cx="1439998" cy="1439998"/>
          </a:xfrm>
          <a:prstGeom prst="ellipse">
            <a:avLst/>
          </a:prstGeom>
          <a:solidFill>
            <a:srgbClr val="2088C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000" dirty="0">
                <a:solidFill>
                  <a:schemeClr val="bg1"/>
                </a:solidFill>
                <a:latin typeface="Arial"/>
                <a:ea typeface="Calibri"/>
                <a:cs typeface="Arial"/>
              </a:rPr>
              <a:t>BARCELONA</a:t>
            </a:r>
            <a:endParaRPr lang="en-JM" sz="1100" dirty="0">
              <a:solidFill>
                <a:schemeClr val="bg1"/>
              </a:solidFill>
              <a:latin typeface="Arial"/>
              <a:ea typeface="Calibri"/>
              <a:cs typeface="Arial"/>
            </a:endParaRPr>
          </a:p>
          <a:p>
            <a:pPr algn="ctr"/>
            <a:r>
              <a:rPr lang="en-JM" sz="1400" b="1" dirty="0" smtClean="0">
                <a:solidFill>
                  <a:srgbClr val="FFFFFF"/>
                </a:solidFill>
                <a:latin typeface="Arial"/>
                <a:ea typeface="Calibri"/>
                <a:cs typeface="Arial"/>
              </a:rPr>
              <a:t>1000m €</a:t>
            </a:r>
            <a:endParaRPr lang="en-JM" sz="1400" b="1" dirty="0">
              <a:solidFill>
                <a:srgbClr val="FFFFFF"/>
              </a:solidFill>
              <a:latin typeface="Arial"/>
              <a:ea typeface="Calibri"/>
              <a:cs typeface="Arial"/>
            </a:endParaRPr>
          </a:p>
        </p:txBody>
      </p:sp>
      <p:sp>
        <p:nvSpPr>
          <p:cNvPr id="22" name="Oval 21"/>
          <p:cNvSpPr>
            <a:spLocks noChangeAspect="1"/>
          </p:cNvSpPr>
          <p:nvPr/>
        </p:nvSpPr>
        <p:spPr>
          <a:xfrm>
            <a:off x="2819400" y="3174458"/>
            <a:ext cx="1439998" cy="1439998"/>
          </a:xfrm>
          <a:prstGeom prst="ellipse">
            <a:avLst/>
          </a:prstGeom>
          <a:solidFill>
            <a:srgbClr val="13983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000" dirty="0">
                <a:solidFill>
                  <a:schemeClr val="bg1"/>
                </a:solidFill>
                <a:latin typeface="Arial"/>
                <a:ea typeface="Calibri"/>
                <a:cs typeface="Arial"/>
              </a:rPr>
              <a:t>BARCELONA</a:t>
            </a:r>
            <a:endParaRPr lang="en-JM" sz="1100" dirty="0">
              <a:solidFill>
                <a:schemeClr val="bg1"/>
              </a:solidFill>
              <a:latin typeface="Arial"/>
              <a:ea typeface="Calibri"/>
              <a:cs typeface="Arial"/>
            </a:endParaRPr>
          </a:p>
          <a:p>
            <a:pPr algn="ctr"/>
            <a:r>
              <a:rPr lang="en-JM" sz="1400" b="1" dirty="0" smtClean="0">
                <a:solidFill>
                  <a:srgbClr val="FFFFFF"/>
                </a:solidFill>
                <a:latin typeface="Arial"/>
                <a:ea typeface="Calibri"/>
                <a:cs typeface="Arial"/>
              </a:rPr>
              <a:t>1000m €</a:t>
            </a:r>
            <a:endParaRPr lang="en-JM" sz="1400" b="1" dirty="0">
              <a:solidFill>
                <a:srgbClr val="FFFFFF"/>
              </a:solidFill>
              <a:latin typeface="Arial"/>
              <a:ea typeface="Calibri"/>
              <a:cs typeface="Arial"/>
            </a:endParaRPr>
          </a:p>
        </p:txBody>
      </p:sp>
      <p:sp>
        <p:nvSpPr>
          <p:cNvPr id="23" name="Oval 22"/>
          <p:cNvSpPr>
            <a:spLocks noChangeAspect="1"/>
          </p:cNvSpPr>
          <p:nvPr/>
        </p:nvSpPr>
        <p:spPr>
          <a:xfrm>
            <a:off x="922202" y="3166269"/>
            <a:ext cx="1439998" cy="1439998"/>
          </a:xfrm>
          <a:prstGeom prst="ellipse">
            <a:avLst/>
          </a:prstGeom>
          <a:solidFill>
            <a:srgbClr val="2088C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000" dirty="0" smtClean="0">
                <a:solidFill>
                  <a:schemeClr val="bg1"/>
                </a:solidFill>
                <a:latin typeface="Arial"/>
                <a:ea typeface="Calibri"/>
                <a:cs typeface="Arial"/>
              </a:rPr>
              <a:t>BARCELONA</a:t>
            </a:r>
            <a:endParaRPr lang="en-JM" sz="1100" dirty="0" smtClean="0">
              <a:solidFill>
                <a:schemeClr val="bg1"/>
              </a:solidFill>
              <a:latin typeface="Arial"/>
              <a:ea typeface="Calibri"/>
              <a:cs typeface="Arial"/>
            </a:endParaRPr>
          </a:p>
          <a:p>
            <a:pPr algn="ctr"/>
            <a:r>
              <a:rPr lang="en-JM" sz="1400" b="1" dirty="0" smtClean="0">
                <a:solidFill>
                  <a:srgbClr val="FFFFFF"/>
                </a:solidFill>
                <a:latin typeface="Arial"/>
                <a:ea typeface="Calibri"/>
                <a:cs typeface="Arial"/>
              </a:rPr>
              <a:t>1000m €</a:t>
            </a:r>
            <a:endParaRPr lang="en-JM" sz="1400" b="1" dirty="0">
              <a:solidFill>
                <a:srgbClr val="FFFFFF"/>
              </a:solidFill>
              <a:latin typeface="Arial"/>
              <a:ea typeface="Calibri"/>
              <a:cs typeface="Arial"/>
            </a:endParaRPr>
          </a:p>
        </p:txBody>
      </p:sp>
      <p:sp>
        <p:nvSpPr>
          <p:cNvPr id="24" name="TextBox 23"/>
          <p:cNvSpPr txBox="1"/>
          <p:nvPr/>
        </p:nvSpPr>
        <p:spPr>
          <a:xfrm>
            <a:off x="685801" y="4876800"/>
            <a:ext cx="1752600" cy="276999"/>
          </a:xfrm>
          <a:prstGeom prst="rect">
            <a:avLst/>
          </a:prstGeom>
          <a:noFill/>
        </p:spPr>
        <p:txBody>
          <a:bodyPr wrap="square" rtlCol="0">
            <a:spAutoFit/>
          </a:bodyPr>
          <a:lstStyle/>
          <a:p>
            <a:pPr algn="ctr"/>
            <a:r>
              <a:rPr lang="en-JM" sz="1200" b="1" dirty="0" smtClean="0">
                <a:solidFill>
                  <a:schemeClr val="tx1">
                    <a:lumMod val="65000"/>
                    <a:lumOff val="35000"/>
                  </a:schemeClr>
                </a:solidFill>
                <a:latin typeface="Arial"/>
                <a:ea typeface="Calibri"/>
                <a:cs typeface="Arial"/>
              </a:rPr>
              <a:t>SECTION HEADER</a:t>
            </a:r>
            <a:endParaRPr lang="en-JM" sz="1200" b="1" dirty="0">
              <a:solidFill>
                <a:schemeClr val="tx1">
                  <a:lumMod val="65000"/>
                  <a:lumOff val="35000"/>
                </a:schemeClr>
              </a:solidFill>
              <a:latin typeface="Arial"/>
              <a:ea typeface="Calibri"/>
              <a:cs typeface="Arial"/>
            </a:endParaRPr>
          </a:p>
        </p:txBody>
      </p:sp>
      <p:sp>
        <p:nvSpPr>
          <p:cNvPr id="28" name="Text Placeholder 5"/>
          <p:cNvSpPr txBox="1">
            <a:spLocks/>
          </p:cNvSpPr>
          <p:nvPr/>
        </p:nvSpPr>
        <p:spPr>
          <a:xfrm>
            <a:off x="685800" y="5147469"/>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defRPr/>
            </a:pPr>
            <a:r>
              <a:rPr lang="en-JM" sz="1200" dirty="0" smtClean="0">
                <a:solidFill>
                  <a:srgbClr val="7F7F7F"/>
                </a:solidFill>
                <a:latin typeface="Arial"/>
                <a:cs typeface="Arial"/>
              </a:rPr>
              <a:t>Lorem ipsum dolor sit ament adispicing.</a:t>
            </a:r>
            <a:endParaRPr lang="en-JM" sz="1200" dirty="0">
              <a:latin typeface="Arial"/>
              <a:cs typeface="Arial"/>
            </a:endParaRPr>
          </a:p>
        </p:txBody>
      </p:sp>
      <p:sp>
        <p:nvSpPr>
          <p:cNvPr id="40" name="TextBox 23"/>
          <p:cNvSpPr txBox="1"/>
          <p:nvPr/>
        </p:nvSpPr>
        <p:spPr>
          <a:xfrm>
            <a:off x="2667001" y="4876800"/>
            <a:ext cx="1752600" cy="276999"/>
          </a:xfrm>
          <a:prstGeom prst="rect">
            <a:avLst/>
          </a:prstGeom>
          <a:noFill/>
        </p:spPr>
        <p:txBody>
          <a:bodyPr wrap="square" rtlCol="0">
            <a:spAutoFit/>
          </a:bodyPr>
          <a:lstStyle/>
          <a:p>
            <a:pPr algn="ctr"/>
            <a:r>
              <a:rPr lang="en-JM" sz="1200" b="1" dirty="0" smtClean="0">
                <a:solidFill>
                  <a:schemeClr val="tx1">
                    <a:lumMod val="65000"/>
                    <a:lumOff val="35000"/>
                  </a:schemeClr>
                </a:solidFill>
                <a:latin typeface="Arial"/>
                <a:ea typeface="Calibri"/>
                <a:cs typeface="Arial"/>
              </a:rPr>
              <a:t>SECTION HEADER</a:t>
            </a:r>
            <a:endParaRPr lang="en-JM" sz="1200" b="1" dirty="0">
              <a:solidFill>
                <a:schemeClr val="tx1">
                  <a:lumMod val="65000"/>
                  <a:lumOff val="35000"/>
                </a:schemeClr>
              </a:solidFill>
              <a:latin typeface="Arial"/>
              <a:ea typeface="Calibri"/>
              <a:cs typeface="Arial"/>
            </a:endParaRPr>
          </a:p>
        </p:txBody>
      </p:sp>
      <p:sp>
        <p:nvSpPr>
          <p:cNvPr id="41" name="Text Placeholder 5"/>
          <p:cNvSpPr txBox="1">
            <a:spLocks/>
          </p:cNvSpPr>
          <p:nvPr/>
        </p:nvSpPr>
        <p:spPr>
          <a:xfrm>
            <a:off x="2667000" y="5147469"/>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defRPr/>
            </a:pPr>
            <a:r>
              <a:rPr lang="en-JM" sz="1200" dirty="0">
                <a:solidFill>
                  <a:srgbClr val="7F7F7F"/>
                </a:solidFill>
                <a:latin typeface="Arial"/>
                <a:cs typeface="Arial"/>
              </a:rPr>
              <a:t>Lorem ipsum dolor sit ament adispicing.</a:t>
            </a:r>
            <a:endParaRPr lang="en-JM" sz="1200" dirty="0">
              <a:latin typeface="Arial"/>
              <a:cs typeface="Arial"/>
            </a:endParaRPr>
          </a:p>
        </p:txBody>
      </p:sp>
      <p:sp>
        <p:nvSpPr>
          <p:cNvPr id="42" name="TextBox 23"/>
          <p:cNvSpPr txBox="1"/>
          <p:nvPr/>
        </p:nvSpPr>
        <p:spPr>
          <a:xfrm>
            <a:off x="4572000" y="4876800"/>
            <a:ext cx="1752600" cy="276999"/>
          </a:xfrm>
          <a:prstGeom prst="rect">
            <a:avLst/>
          </a:prstGeom>
          <a:noFill/>
        </p:spPr>
        <p:txBody>
          <a:bodyPr wrap="square" rtlCol="0">
            <a:spAutoFit/>
          </a:bodyPr>
          <a:lstStyle/>
          <a:p>
            <a:pPr algn="ctr"/>
            <a:r>
              <a:rPr lang="en-JM" sz="1200" b="1" dirty="0" smtClean="0">
                <a:solidFill>
                  <a:schemeClr val="tx1">
                    <a:lumMod val="65000"/>
                    <a:lumOff val="35000"/>
                  </a:schemeClr>
                </a:solidFill>
                <a:latin typeface="Arial"/>
                <a:ea typeface="Calibri"/>
                <a:cs typeface="Arial"/>
              </a:rPr>
              <a:t>SECTION HEADER</a:t>
            </a:r>
            <a:endParaRPr lang="en-JM" sz="1200" b="1" dirty="0">
              <a:solidFill>
                <a:schemeClr val="tx1">
                  <a:lumMod val="65000"/>
                  <a:lumOff val="35000"/>
                </a:schemeClr>
              </a:solidFill>
              <a:latin typeface="Arial"/>
              <a:ea typeface="Calibri"/>
              <a:cs typeface="Arial"/>
            </a:endParaRPr>
          </a:p>
        </p:txBody>
      </p:sp>
      <p:sp>
        <p:nvSpPr>
          <p:cNvPr id="43" name="Text Placeholder 5"/>
          <p:cNvSpPr txBox="1">
            <a:spLocks/>
          </p:cNvSpPr>
          <p:nvPr/>
        </p:nvSpPr>
        <p:spPr>
          <a:xfrm>
            <a:off x="4571999" y="5147469"/>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defRPr/>
            </a:pPr>
            <a:r>
              <a:rPr lang="en-JM" sz="1200" dirty="0" smtClean="0">
                <a:solidFill>
                  <a:srgbClr val="7F7F7F"/>
                </a:solidFill>
                <a:latin typeface="Arial"/>
                <a:cs typeface="Arial"/>
              </a:rPr>
              <a:t>Lorem ipsum dolor sit ament adispicing.</a:t>
            </a:r>
            <a:endParaRPr lang="en-JM" sz="1200" dirty="0">
              <a:latin typeface="Arial"/>
              <a:cs typeface="Arial"/>
            </a:endParaRPr>
          </a:p>
        </p:txBody>
      </p:sp>
      <p:sp>
        <p:nvSpPr>
          <p:cNvPr id="44" name="TextBox 23"/>
          <p:cNvSpPr txBox="1"/>
          <p:nvPr/>
        </p:nvSpPr>
        <p:spPr>
          <a:xfrm>
            <a:off x="6553200" y="4876800"/>
            <a:ext cx="1752600" cy="276999"/>
          </a:xfrm>
          <a:prstGeom prst="rect">
            <a:avLst/>
          </a:prstGeom>
          <a:noFill/>
        </p:spPr>
        <p:txBody>
          <a:bodyPr wrap="square" rtlCol="0">
            <a:spAutoFit/>
          </a:bodyPr>
          <a:lstStyle/>
          <a:p>
            <a:pPr algn="ctr"/>
            <a:r>
              <a:rPr lang="en-JM" sz="1200" b="1" dirty="0" smtClean="0">
                <a:solidFill>
                  <a:schemeClr val="tx1">
                    <a:lumMod val="65000"/>
                    <a:lumOff val="35000"/>
                  </a:schemeClr>
                </a:solidFill>
                <a:latin typeface="Arial"/>
                <a:ea typeface="Calibri"/>
                <a:cs typeface="Arial"/>
              </a:rPr>
              <a:t>SECTION HEADER</a:t>
            </a:r>
            <a:endParaRPr lang="en-JM" sz="1200" b="1" dirty="0">
              <a:solidFill>
                <a:schemeClr val="tx1">
                  <a:lumMod val="65000"/>
                  <a:lumOff val="35000"/>
                </a:schemeClr>
              </a:solidFill>
              <a:latin typeface="Arial"/>
              <a:ea typeface="Calibri"/>
              <a:cs typeface="Arial"/>
            </a:endParaRPr>
          </a:p>
        </p:txBody>
      </p:sp>
      <p:sp>
        <p:nvSpPr>
          <p:cNvPr id="45" name="Text Placeholder 5"/>
          <p:cNvSpPr txBox="1">
            <a:spLocks/>
          </p:cNvSpPr>
          <p:nvPr/>
        </p:nvSpPr>
        <p:spPr>
          <a:xfrm>
            <a:off x="6553199" y="5147469"/>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defRPr/>
            </a:pPr>
            <a:r>
              <a:rPr lang="en-JM" sz="1200" dirty="0">
                <a:solidFill>
                  <a:srgbClr val="7F7F7F"/>
                </a:solidFill>
                <a:latin typeface="Arial"/>
                <a:cs typeface="Arial"/>
              </a:rPr>
              <a:t>Lorem ipsum dolor sit ament adispicing.</a:t>
            </a:r>
            <a:endParaRPr lang="en-JM" sz="1200" dirty="0">
              <a:latin typeface="Arial"/>
              <a:cs typeface="Arial"/>
            </a:endParaRPr>
          </a:p>
        </p:txBody>
      </p:sp>
      <p:sp>
        <p:nvSpPr>
          <p:cNvPr id="53" name="Text Placeholder 3"/>
          <p:cNvSpPr>
            <a:spLocks noGrp="1"/>
          </p:cNvSpPr>
          <p:nvPr>
            <p:ph type="body" sz="quarter" idx="4294967295"/>
          </p:nvPr>
        </p:nvSpPr>
        <p:spPr>
          <a:xfrm>
            <a:off x="457200" y="1799167"/>
            <a:ext cx="8229600" cy="486833"/>
          </a:xfrm>
          <a:prstGeom prst="rect">
            <a:avLst/>
          </a:prstGeom>
        </p:spPr>
        <p:txBody>
          <a:bodyPr>
            <a:noAutofit/>
          </a:bodyPr>
          <a:lstStyle/>
          <a:p>
            <a:pPr marL="0" indent="0" algn="ctr">
              <a:buNone/>
            </a:pPr>
            <a:r>
              <a:rPr lang="en-JM" sz="1400" dirty="0">
                <a:solidFill>
                  <a:srgbClr val="7F7F7F"/>
                </a:solidFill>
                <a:latin typeface="Arial"/>
                <a:cs typeface="Arial"/>
              </a:rPr>
              <a:t>L</a:t>
            </a:r>
            <a:r>
              <a:rPr lang="en-JM" sz="1400" dirty="0" smtClean="0">
                <a:solidFill>
                  <a:srgbClr val="7F7F7F"/>
                </a:solidFill>
                <a:latin typeface="Arial"/>
                <a:cs typeface="Arial"/>
              </a:rPr>
              <a:t>audantium</a:t>
            </a:r>
            <a:r>
              <a:rPr lang="en-JM" sz="1400" dirty="0">
                <a:solidFill>
                  <a:srgbClr val="7F7F7F"/>
                </a:solidFill>
                <a:latin typeface="Arial"/>
                <a:cs typeface="Arial"/>
              </a:rPr>
              <a:t>, totam rem aperiam, eaque ipsa quae ab illo inventore veritatis et quasi architecto beatae vitae dicta sunt lorem sit elit dolor lorem explicabo. Nemo enim ipsam voluptatem quia </a:t>
            </a:r>
            <a:r>
              <a:rPr lang="en-JM" sz="1400" dirty="0" smtClean="0">
                <a:solidFill>
                  <a:srgbClr val="7F7F7F"/>
                </a:solidFill>
                <a:latin typeface="Arial"/>
                <a:cs typeface="Arial"/>
              </a:rPr>
              <a:t>voluptas.</a:t>
            </a:r>
            <a:endParaRPr lang="en-JM" sz="1400" dirty="0">
              <a:solidFill>
                <a:srgbClr val="7F7F7F"/>
              </a:solidFill>
              <a:latin typeface="Arial"/>
              <a:cs typeface="Arial"/>
            </a:endParaRPr>
          </a:p>
          <a:p>
            <a:pPr marL="0" indent="0" algn="ctr">
              <a:buNone/>
            </a:pPr>
            <a:endParaRPr lang="en-US" sz="1400" dirty="0">
              <a:solidFill>
                <a:srgbClr val="7F7F7F"/>
              </a:solidFill>
              <a:latin typeface="Arial"/>
              <a:cs typeface="Arial"/>
            </a:endParaRPr>
          </a:p>
        </p:txBody>
      </p:sp>
      <p:sp>
        <p:nvSpPr>
          <p:cNvPr id="18"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26</a:t>
            </a:fld>
            <a:endParaRPr lang="en-US" dirty="0"/>
          </a:p>
        </p:txBody>
      </p:sp>
      <p:sp>
        <p:nvSpPr>
          <p:cNvPr id="27"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Distribution Statistics</a:t>
            </a:r>
            <a:endParaRPr lang="en-US" sz="3200" dirty="0">
              <a:solidFill>
                <a:srgbClr val="2088C2"/>
              </a:solidFill>
            </a:endParaRPr>
          </a:p>
        </p:txBody>
      </p:sp>
      <p:sp>
        <p:nvSpPr>
          <p:cNvPr id="29"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9051467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p:cNvSpPr/>
          <p:nvPr/>
        </p:nvSpPr>
        <p:spPr>
          <a:xfrm>
            <a:off x="0" y="0"/>
            <a:ext cx="9144000" cy="68580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 name="Title 2"/>
          <p:cNvSpPr>
            <a:spLocks noGrp="1"/>
          </p:cNvSpPr>
          <p:nvPr>
            <p:ph type="title"/>
          </p:nvPr>
        </p:nvSpPr>
        <p:spPr>
          <a:xfrm>
            <a:off x="2743200" y="355312"/>
            <a:ext cx="6019800" cy="584776"/>
          </a:xfrm>
          <a:prstGeom prst="rect">
            <a:avLst/>
          </a:prstGeom>
        </p:spPr>
        <p:txBody>
          <a:bodyPr anchor="ctr">
            <a:spAutoFit/>
          </a:bodyPr>
          <a:lstStyle/>
          <a:p>
            <a:pPr algn="l"/>
            <a:r>
              <a:rPr lang="en-JM" sz="3200" dirty="0" smtClean="0">
                <a:solidFill>
                  <a:srgbClr val="2088C2"/>
                </a:solidFill>
              </a:rPr>
              <a:t>Line Graph Statistics</a:t>
            </a:r>
            <a:endParaRPr lang="en-US" sz="3200" dirty="0">
              <a:solidFill>
                <a:srgbClr val="2088C2"/>
              </a:solidFill>
            </a:endParaRPr>
          </a:p>
        </p:txBody>
      </p:sp>
      <p:sp>
        <p:nvSpPr>
          <p:cNvPr id="4" name="Text Placeholder 3"/>
          <p:cNvSpPr>
            <a:spLocks noGrp="1"/>
          </p:cNvSpPr>
          <p:nvPr>
            <p:ph type="body" sz="quarter" idx="4294967295"/>
          </p:nvPr>
        </p:nvSpPr>
        <p:spPr>
          <a:xfrm>
            <a:off x="2743200" y="925363"/>
            <a:ext cx="6019800" cy="359073"/>
          </a:xfrm>
          <a:prstGeom prst="rect">
            <a:avLst/>
          </a:prstGeom>
        </p:spPr>
        <p:txBody>
          <a:bodyPr anchor="ctr">
            <a:spAutoFit/>
          </a:bodyPr>
          <a:lstStyle/>
          <a:p>
            <a:pPr marL="0" indent="0">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
        <p:nvSpPr>
          <p:cNvPr id="34" name="Rectangle 33"/>
          <p:cNvSpPr/>
          <p:nvPr/>
        </p:nvSpPr>
        <p:spPr>
          <a:xfrm>
            <a:off x="0" y="2337"/>
            <a:ext cx="2514600" cy="6858000"/>
          </a:xfrm>
          <a:prstGeom prst="rect">
            <a:avLst/>
          </a:prstGeom>
          <a:solidFill>
            <a:schemeClr val="bg1">
              <a:alpha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5" name="Chart 34"/>
          <p:cNvGraphicFramePr/>
          <p:nvPr>
            <p:extLst>
              <p:ext uri="{D42A27DB-BD31-4B8C-83A1-F6EECF244321}">
                <p14:modId xmlns:p14="http://schemas.microsoft.com/office/powerpoint/2010/main" val="297487973"/>
              </p:ext>
            </p:extLst>
          </p:nvPr>
        </p:nvGraphicFramePr>
        <p:xfrm>
          <a:off x="2819400" y="1752600"/>
          <a:ext cx="6096000" cy="4267200"/>
        </p:xfrm>
        <a:graphic>
          <a:graphicData uri="http://schemas.openxmlformats.org/drawingml/2006/chart">
            <c:chart xmlns:c="http://schemas.openxmlformats.org/drawingml/2006/chart" xmlns:r="http://schemas.openxmlformats.org/officeDocument/2006/relationships" r:id="rId2"/>
          </a:graphicData>
        </a:graphic>
      </p:graphicFrame>
      <p:sp>
        <p:nvSpPr>
          <p:cNvPr id="36" name="Text Placeholder 5"/>
          <p:cNvSpPr txBox="1">
            <a:spLocks/>
          </p:cNvSpPr>
          <p:nvPr/>
        </p:nvSpPr>
        <p:spPr>
          <a:xfrm>
            <a:off x="457200" y="2794000"/>
            <a:ext cx="1676400" cy="246221"/>
          </a:xfrm>
          <a:prstGeom prst="rect">
            <a:avLst/>
          </a:prstGeom>
        </p:spPr>
        <p:txBody>
          <a:bodyPr anchor="ctr">
            <a:sp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b="1" dirty="0" smtClean="0">
                <a:solidFill>
                  <a:schemeClr val="bg1">
                    <a:lumMod val="75000"/>
                  </a:schemeClr>
                </a:solidFill>
                <a:latin typeface="Arial"/>
                <a:cs typeface="Arial"/>
              </a:rPr>
              <a:t>PERCENT INCREASE</a:t>
            </a:r>
            <a:endParaRPr lang="en-JM" sz="1000" b="1" dirty="0">
              <a:solidFill>
                <a:schemeClr val="bg1">
                  <a:lumMod val="75000"/>
                </a:schemeClr>
              </a:solidFill>
              <a:latin typeface="Arial"/>
              <a:cs typeface="Arial"/>
            </a:endParaRPr>
          </a:p>
        </p:txBody>
      </p:sp>
      <p:sp>
        <p:nvSpPr>
          <p:cNvPr id="37" name="Text Placeholder 5"/>
          <p:cNvSpPr txBox="1">
            <a:spLocks/>
          </p:cNvSpPr>
          <p:nvPr/>
        </p:nvSpPr>
        <p:spPr>
          <a:xfrm>
            <a:off x="457200" y="2133600"/>
            <a:ext cx="990600" cy="660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4000" b="1" dirty="0" smtClean="0">
                <a:solidFill>
                  <a:schemeClr val="bg1">
                    <a:lumMod val="75000"/>
                  </a:schemeClr>
                </a:solidFill>
                <a:latin typeface="Arial"/>
                <a:cs typeface="Arial"/>
              </a:rPr>
              <a:t>87</a:t>
            </a:r>
            <a:r>
              <a:rPr lang="en-JM" sz="1600" b="1" dirty="0" smtClean="0">
                <a:solidFill>
                  <a:schemeClr val="bg1">
                    <a:lumMod val="75000"/>
                  </a:schemeClr>
                </a:solidFill>
                <a:latin typeface="Arial"/>
                <a:cs typeface="Arial"/>
              </a:rPr>
              <a:t>%</a:t>
            </a:r>
            <a:endParaRPr lang="en-JM" sz="1000" b="1" dirty="0">
              <a:solidFill>
                <a:schemeClr val="bg1">
                  <a:lumMod val="75000"/>
                </a:schemeClr>
              </a:solidFill>
              <a:latin typeface="Arial"/>
              <a:cs typeface="Arial"/>
            </a:endParaRPr>
          </a:p>
        </p:txBody>
      </p:sp>
      <p:sp>
        <p:nvSpPr>
          <p:cNvPr id="38" name="Text Placeholder 5"/>
          <p:cNvSpPr txBox="1">
            <a:spLocks/>
          </p:cNvSpPr>
          <p:nvPr/>
        </p:nvSpPr>
        <p:spPr>
          <a:xfrm>
            <a:off x="457200" y="4165600"/>
            <a:ext cx="1676400" cy="246221"/>
          </a:xfrm>
          <a:prstGeom prst="rect">
            <a:avLst/>
          </a:prstGeom>
        </p:spPr>
        <p:txBody>
          <a:bodyPr anchor="ctr">
            <a:sp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b="1" dirty="0" smtClean="0">
                <a:solidFill>
                  <a:srgbClr val="262626"/>
                </a:solidFill>
                <a:latin typeface="Arial"/>
                <a:cs typeface="Arial"/>
              </a:rPr>
              <a:t>PERCENT INCREASE</a:t>
            </a:r>
            <a:endParaRPr lang="en-JM" sz="1000" b="1" dirty="0">
              <a:solidFill>
                <a:srgbClr val="262626"/>
              </a:solidFill>
              <a:latin typeface="Arial"/>
              <a:cs typeface="Arial"/>
            </a:endParaRPr>
          </a:p>
        </p:txBody>
      </p:sp>
      <p:sp>
        <p:nvSpPr>
          <p:cNvPr id="63" name="Text Placeholder 5"/>
          <p:cNvSpPr txBox="1">
            <a:spLocks/>
          </p:cNvSpPr>
          <p:nvPr/>
        </p:nvSpPr>
        <p:spPr>
          <a:xfrm>
            <a:off x="457200" y="3505200"/>
            <a:ext cx="990600" cy="660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4000" b="1" dirty="0" smtClean="0">
                <a:latin typeface="Arial"/>
                <a:cs typeface="Arial"/>
              </a:rPr>
              <a:t>56</a:t>
            </a:r>
            <a:r>
              <a:rPr lang="en-JM" sz="1600" b="1" dirty="0">
                <a:latin typeface="Arial"/>
                <a:cs typeface="Arial"/>
              </a:rPr>
              <a:t>%</a:t>
            </a:r>
            <a:endParaRPr lang="en-JM" b="1" dirty="0">
              <a:latin typeface="Arial"/>
              <a:cs typeface="Arial"/>
            </a:endParaRPr>
          </a:p>
        </p:txBody>
      </p:sp>
      <p:sp>
        <p:nvSpPr>
          <p:cNvPr id="64" name="Text Placeholder 5"/>
          <p:cNvSpPr txBox="1">
            <a:spLocks/>
          </p:cNvSpPr>
          <p:nvPr/>
        </p:nvSpPr>
        <p:spPr>
          <a:xfrm>
            <a:off x="457200" y="5537200"/>
            <a:ext cx="1676400" cy="246221"/>
          </a:xfrm>
          <a:prstGeom prst="rect">
            <a:avLst/>
          </a:prstGeom>
        </p:spPr>
        <p:txBody>
          <a:bodyPr anchor="ctr">
            <a:sp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b="1" dirty="0" smtClean="0">
                <a:solidFill>
                  <a:srgbClr val="2088C2"/>
                </a:solidFill>
                <a:latin typeface="Arial"/>
                <a:cs typeface="Arial"/>
              </a:rPr>
              <a:t>PERCENT INCREASE</a:t>
            </a:r>
            <a:endParaRPr lang="en-JM" sz="1000" b="1" dirty="0">
              <a:solidFill>
                <a:srgbClr val="2088C2"/>
              </a:solidFill>
              <a:latin typeface="Arial"/>
              <a:cs typeface="Arial"/>
            </a:endParaRPr>
          </a:p>
        </p:txBody>
      </p:sp>
      <p:sp>
        <p:nvSpPr>
          <p:cNvPr id="65" name="Text Placeholder 5"/>
          <p:cNvSpPr txBox="1">
            <a:spLocks/>
          </p:cNvSpPr>
          <p:nvPr/>
        </p:nvSpPr>
        <p:spPr>
          <a:xfrm>
            <a:off x="457200" y="4876800"/>
            <a:ext cx="990600" cy="660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4000" b="1" dirty="0" smtClean="0">
                <a:solidFill>
                  <a:srgbClr val="2088C2"/>
                </a:solidFill>
                <a:latin typeface="Arial"/>
                <a:cs typeface="Arial"/>
              </a:rPr>
              <a:t>34</a:t>
            </a:r>
            <a:r>
              <a:rPr lang="en-JM" sz="1600" b="1" dirty="0">
                <a:solidFill>
                  <a:srgbClr val="2088C2"/>
                </a:solidFill>
                <a:latin typeface="Arial"/>
                <a:cs typeface="Arial"/>
              </a:rPr>
              <a:t>%</a:t>
            </a:r>
          </a:p>
        </p:txBody>
      </p:sp>
      <p:sp>
        <p:nvSpPr>
          <p:cNvPr id="70" name="Text Placeholder 5"/>
          <p:cNvSpPr txBox="1">
            <a:spLocks/>
          </p:cNvSpPr>
          <p:nvPr/>
        </p:nvSpPr>
        <p:spPr>
          <a:xfrm>
            <a:off x="457200" y="1574800"/>
            <a:ext cx="1676400" cy="246221"/>
          </a:xfrm>
          <a:prstGeom prst="rect">
            <a:avLst/>
          </a:prstGeom>
        </p:spPr>
        <p:txBody>
          <a:bodyPr anchor="ctr">
            <a:sp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b="1" dirty="0" smtClean="0">
                <a:solidFill>
                  <a:schemeClr val="bg1">
                    <a:lumMod val="75000"/>
                  </a:schemeClr>
                </a:solidFill>
                <a:latin typeface="Arial"/>
                <a:cs typeface="Arial"/>
              </a:rPr>
              <a:t>PERCENT INCREASE</a:t>
            </a:r>
            <a:endParaRPr lang="en-JM" sz="1000" b="1" dirty="0">
              <a:solidFill>
                <a:schemeClr val="bg1">
                  <a:lumMod val="75000"/>
                </a:schemeClr>
              </a:solidFill>
              <a:latin typeface="Arial"/>
              <a:cs typeface="Arial"/>
            </a:endParaRPr>
          </a:p>
        </p:txBody>
      </p:sp>
      <p:sp>
        <p:nvSpPr>
          <p:cNvPr id="71" name="Text Placeholder 5"/>
          <p:cNvSpPr txBox="1">
            <a:spLocks/>
          </p:cNvSpPr>
          <p:nvPr/>
        </p:nvSpPr>
        <p:spPr>
          <a:xfrm>
            <a:off x="457200" y="914400"/>
            <a:ext cx="990600" cy="660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4000" b="1" dirty="0" smtClean="0">
                <a:solidFill>
                  <a:schemeClr val="bg1">
                    <a:lumMod val="75000"/>
                  </a:schemeClr>
                </a:solidFill>
                <a:latin typeface="Arial"/>
                <a:cs typeface="Arial"/>
              </a:rPr>
              <a:t>49</a:t>
            </a:r>
            <a:r>
              <a:rPr lang="en-JM" sz="1600" b="1" dirty="0" smtClean="0">
                <a:solidFill>
                  <a:schemeClr val="bg1">
                    <a:lumMod val="75000"/>
                  </a:schemeClr>
                </a:solidFill>
                <a:latin typeface="Arial"/>
                <a:cs typeface="Arial"/>
              </a:rPr>
              <a:t>%</a:t>
            </a:r>
            <a:endParaRPr lang="en-JM" sz="1000" b="1" dirty="0">
              <a:solidFill>
                <a:schemeClr val="bg1">
                  <a:lumMod val="75000"/>
                </a:schemeClr>
              </a:solidFill>
              <a:latin typeface="Arial"/>
              <a:cs typeface="Arial"/>
            </a:endParaRPr>
          </a:p>
        </p:txBody>
      </p:sp>
    </p:spTree>
    <p:extLst>
      <p:ext uri="{BB962C8B-B14F-4D97-AF65-F5344CB8AC3E}">
        <p14:creationId xmlns:p14="http://schemas.microsoft.com/office/powerpoint/2010/main" val="28033047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Chart 33"/>
          <p:cNvGraphicFramePr/>
          <p:nvPr>
            <p:extLst>
              <p:ext uri="{D42A27DB-BD31-4B8C-83A1-F6EECF244321}">
                <p14:modId xmlns:p14="http://schemas.microsoft.com/office/powerpoint/2010/main" val="3622489165"/>
              </p:ext>
            </p:extLst>
          </p:nvPr>
        </p:nvGraphicFramePr>
        <p:xfrm>
          <a:off x="381000" y="2438400"/>
          <a:ext cx="4038600" cy="27744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5" name="Chart 34"/>
          <p:cNvGraphicFramePr/>
          <p:nvPr>
            <p:extLst>
              <p:ext uri="{D42A27DB-BD31-4B8C-83A1-F6EECF244321}">
                <p14:modId xmlns:p14="http://schemas.microsoft.com/office/powerpoint/2010/main" val="3268085263"/>
              </p:ext>
            </p:extLst>
          </p:nvPr>
        </p:nvGraphicFramePr>
        <p:xfrm>
          <a:off x="4876800" y="2438400"/>
          <a:ext cx="3886200" cy="2774469"/>
        </p:xfrm>
        <a:graphic>
          <a:graphicData uri="http://schemas.openxmlformats.org/drawingml/2006/chart">
            <c:chart xmlns:c="http://schemas.openxmlformats.org/drawingml/2006/chart" xmlns:r="http://schemas.openxmlformats.org/officeDocument/2006/relationships" r:id="rId3"/>
          </a:graphicData>
        </a:graphic>
      </p:graphicFrame>
      <p:sp>
        <p:nvSpPr>
          <p:cNvPr id="48" name="Text Placeholder 5"/>
          <p:cNvSpPr txBox="1">
            <a:spLocks/>
          </p:cNvSpPr>
          <p:nvPr/>
        </p:nvSpPr>
        <p:spPr>
          <a:xfrm>
            <a:off x="685800" y="2209800"/>
            <a:ext cx="990600" cy="1066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5400" b="1" dirty="0" smtClean="0">
                <a:solidFill>
                  <a:srgbClr val="2088C2"/>
                </a:solidFill>
                <a:latin typeface="Arial"/>
                <a:cs typeface="Arial"/>
              </a:rPr>
              <a:t>87</a:t>
            </a:r>
            <a:endParaRPr lang="en-JM" sz="3200" b="1" dirty="0">
              <a:solidFill>
                <a:srgbClr val="2088C2"/>
              </a:solidFill>
              <a:latin typeface="Arial"/>
              <a:cs typeface="Arial"/>
            </a:endParaRPr>
          </a:p>
        </p:txBody>
      </p:sp>
      <p:sp>
        <p:nvSpPr>
          <p:cNvPr id="51" name="Text Placeholder 5"/>
          <p:cNvSpPr txBox="1">
            <a:spLocks/>
          </p:cNvSpPr>
          <p:nvPr/>
        </p:nvSpPr>
        <p:spPr>
          <a:xfrm>
            <a:off x="5943600" y="2415934"/>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b="1" dirty="0" smtClean="0">
                <a:solidFill>
                  <a:srgbClr val="595959"/>
                </a:solidFill>
                <a:latin typeface="Arial"/>
                <a:cs typeface="Arial"/>
              </a:rPr>
              <a:t>PERCENT INCREASE</a:t>
            </a:r>
            <a:endParaRPr lang="en-JM" sz="1200" b="1" dirty="0">
              <a:solidFill>
                <a:srgbClr val="595959"/>
              </a:solidFill>
              <a:latin typeface="Arial"/>
              <a:cs typeface="Arial"/>
            </a:endParaRPr>
          </a:p>
        </p:txBody>
      </p:sp>
      <p:sp>
        <p:nvSpPr>
          <p:cNvPr id="52" name="Text Placeholder 5"/>
          <p:cNvSpPr txBox="1">
            <a:spLocks/>
          </p:cNvSpPr>
          <p:nvPr/>
        </p:nvSpPr>
        <p:spPr>
          <a:xfrm>
            <a:off x="5943600" y="2644534"/>
            <a:ext cx="2286000" cy="4572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smtClean="0">
                <a:solidFill>
                  <a:schemeClr val="tx1">
                    <a:lumMod val="50000"/>
                    <a:lumOff val="50000"/>
                  </a:schemeClr>
                </a:solidFill>
                <a:latin typeface="Arial"/>
                <a:cs typeface="Arial"/>
              </a:rPr>
              <a:t>Lorem ipsum dolor sit amet, consectetur lorem ipsum dolor.  </a:t>
            </a:r>
            <a:endParaRPr lang="en-JM" sz="1200" dirty="0">
              <a:solidFill>
                <a:schemeClr val="tx1">
                  <a:lumMod val="50000"/>
                  <a:lumOff val="50000"/>
                </a:schemeClr>
              </a:solidFill>
              <a:latin typeface="Arial"/>
              <a:cs typeface="Arial"/>
            </a:endParaRPr>
          </a:p>
        </p:txBody>
      </p:sp>
      <p:sp>
        <p:nvSpPr>
          <p:cNvPr id="53" name="Text Placeholder 5"/>
          <p:cNvSpPr txBox="1">
            <a:spLocks/>
          </p:cNvSpPr>
          <p:nvPr/>
        </p:nvSpPr>
        <p:spPr>
          <a:xfrm>
            <a:off x="5029200" y="2209800"/>
            <a:ext cx="990600" cy="1066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5400" b="1" dirty="0" smtClean="0">
                <a:solidFill>
                  <a:srgbClr val="13983F"/>
                </a:solidFill>
                <a:latin typeface="Arial"/>
                <a:cs typeface="Arial"/>
              </a:rPr>
              <a:t>64</a:t>
            </a:r>
            <a:endParaRPr lang="en-JM" sz="3200" b="1" dirty="0">
              <a:solidFill>
                <a:srgbClr val="13983F"/>
              </a:solidFill>
              <a:latin typeface="Arial"/>
              <a:cs typeface="Arial"/>
            </a:endParaRPr>
          </a:p>
        </p:txBody>
      </p:sp>
      <p:sp>
        <p:nvSpPr>
          <p:cNvPr id="25" name="Text Placeholder 5"/>
          <p:cNvSpPr txBox="1">
            <a:spLocks/>
          </p:cNvSpPr>
          <p:nvPr/>
        </p:nvSpPr>
        <p:spPr>
          <a:xfrm>
            <a:off x="1676400" y="2415934"/>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b="1" dirty="0" smtClean="0">
                <a:solidFill>
                  <a:srgbClr val="595959"/>
                </a:solidFill>
                <a:latin typeface="Arial"/>
                <a:cs typeface="Arial"/>
              </a:rPr>
              <a:t>PERCENT INCREASE</a:t>
            </a:r>
            <a:endParaRPr lang="en-JM" sz="1200" b="1" dirty="0">
              <a:solidFill>
                <a:srgbClr val="595959"/>
              </a:solidFill>
              <a:latin typeface="Arial"/>
              <a:cs typeface="Arial"/>
            </a:endParaRPr>
          </a:p>
        </p:txBody>
      </p:sp>
      <p:sp>
        <p:nvSpPr>
          <p:cNvPr id="26" name="Text Placeholder 5"/>
          <p:cNvSpPr txBox="1">
            <a:spLocks/>
          </p:cNvSpPr>
          <p:nvPr/>
        </p:nvSpPr>
        <p:spPr>
          <a:xfrm>
            <a:off x="1676400" y="2644534"/>
            <a:ext cx="2286000" cy="4572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smtClean="0">
                <a:solidFill>
                  <a:schemeClr val="tx1">
                    <a:lumMod val="50000"/>
                    <a:lumOff val="50000"/>
                  </a:schemeClr>
                </a:solidFill>
                <a:latin typeface="Arial"/>
                <a:cs typeface="Arial"/>
              </a:rPr>
              <a:t>Lorem ipsum dolor sit amet, consectetur lorem ipsum dolor.  </a:t>
            </a:r>
            <a:endParaRPr lang="en-JM" sz="1200" dirty="0">
              <a:solidFill>
                <a:schemeClr val="tx1">
                  <a:lumMod val="50000"/>
                  <a:lumOff val="50000"/>
                </a:schemeClr>
              </a:solidFill>
              <a:latin typeface="Arial"/>
              <a:cs typeface="Arial"/>
            </a:endParaRPr>
          </a:p>
        </p:txBody>
      </p:sp>
      <p:sp>
        <p:nvSpPr>
          <p:cNvPr id="13"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28</a:t>
            </a:fld>
            <a:endParaRPr lang="en-US" dirty="0"/>
          </a:p>
        </p:txBody>
      </p:sp>
      <p:sp>
        <p:nvSpPr>
          <p:cNvPr id="17"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Grow Breakdwon</a:t>
            </a:r>
            <a:endParaRPr lang="en-US" sz="3200" dirty="0">
              <a:solidFill>
                <a:srgbClr val="2088C2"/>
              </a:solidFill>
            </a:endParaRPr>
          </a:p>
        </p:txBody>
      </p:sp>
      <p:sp>
        <p:nvSpPr>
          <p:cNvPr id="18"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11113518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p:cNvGraphicFramePr/>
          <p:nvPr>
            <p:extLst>
              <p:ext uri="{D42A27DB-BD31-4B8C-83A1-F6EECF244321}">
                <p14:modId xmlns:p14="http://schemas.microsoft.com/office/powerpoint/2010/main" val="3858322223"/>
              </p:ext>
            </p:extLst>
          </p:nvPr>
        </p:nvGraphicFramePr>
        <p:xfrm>
          <a:off x="4038600" y="1752600"/>
          <a:ext cx="4572000" cy="4334933"/>
        </p:xfrm>
        <a:graphic>
          <a:graphicData uri="http://schemas.openxmlformats.org/drawingml/2006/chart">
            <c:chart xmlns:c="http://schemas.openxmlformats.org/drawingml/2006/chart" xmlns:r="http://schemas.openxmlformats.org/officeDocument/2006/relationships" r:id="rId2"/>
          </a:graphicData>
        </a:graphic>
      </p:graphicFrame>
      <p:sp>
        <p:nvSpPr>
          <p:cNvPr id="27" name="Text Placeholder 5"/>
          <p:cNvSpPr txBox="1">
            <a:spLocks/>
          </p:cNvSpPr>
          <p:nvPr/>
        </p:nvSpPr>
        <p:spPr>
          <a:xfrm>
            <a:off x="533400" y="2133600"/>
            <a:ext cx="990600" cy="889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5400" b="1" dirty="0" smtClean="0">
                <a:solidFill>
                  <a:schemeClr val="bg1">
                    <a:lumMod val="75000"/>
                  </a:schemeClr>
                </a:solidFill>
                <a:latin typeface="Arial"/>
                <a:cs typeface="Arial"/>
              </a:rPr>
              <a:t>87</a:t>
            </a:r>
            <a:endParaRPr lang="en-JM" sz="3200" b="1" dirty="0">
              <a:solidFill>
                <a:schemeClr val="bg1">
                  <a:lumMod val="75000"/>
                </a:schemeClr>
              </a:solidFill>
              <a:latin typeface="Arial"/>
              <a:cs typeface="Arial"/>
            </a:endParaRPr>
          </a:p>
        </p:txBody>
      </p:sp>
      <p:sp>
        <p:nvSpPr>
          <p:cNvPr id="30" name="Text Placeholder 5"/>
          <p:cNvSpPr txBox="1">
            <a:spLocks/>
          </p:cNvSpPr>
          <p:nvPr/>
        </p:nvSpPr>
        <p:spPr>
          <a:xfrm>
            <a:off x="533400" y="3302000"/>
            <a:ext cx="990600" cy="86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5400" b="1" dirty="0" smtClean="0">
                <a:latin typeface="Arial"/>
                <a:cs typeface="Arial"/>
              </a:rPr>
              <a:t>56</a:t>
            </a:r>
            <a:endParaRPr lang="en-JM" sz="3200" b="1" dirty="0">
              <a:latin typeface="Arial"/>
              <a:cs typeface="Arial"/>
            </a:endParaRPr>
          </a:p>
        </p:txBody>
      </p:sp>
      <p:sp>
        <p:nvSpPr>
          <p:cNvPr id="31" name="Text Placeholder 5"/>
          <p:cNvSpPr txBox="1">
            <a:spLocks/>
          </p:cNvSpPr>
          <p:nvPr/>
        </p:nvSpPr>
        <p:spPr>
          <a:xfrm>
            <a:off x="1524000" y="4622800"/>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b="1" dirty="0" smtClean="0">
                <a:solidFill>
                  <a:srgbClr val="2088C2"/>
                </a:solidFill>
                <a:latin typeface="Arial"/>
                <a:cs typeface="Arial"/>
              </a:rPr>
              <a:t>PERCENT INCREASE</a:t>
            </a:r>
            <a:endParaRPr lang="en-JM" sz="1200" b="1" dirty="0">
              <a:solidFill>
                <a:srgbClr val="2088C2"/>
              </a:solidFill>
              <a:latin typeface="Arial"/>
              <a:cs typeface="Arial"/>
            </a:endParaRPr>
          </a:p>
        </p:txBody>
      </p:sp>
      <p:sp>
        <p:nvSpPr>
          <p:cNvPr id="32" name="Text Placeholder 5"/>
          <p:cNvSpPr txBox="1">
            <a:spLocks/>
          </p:cNvSpPr>
          <p:nvPr/>
        </p:nvSpPr>
        <p:spPr>
          <a:xfrm>
            <a:off x="1524000" y="4851400"/>
            <a:ext cx="2133600" cy="609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a:solidFill>
                  <a:schemeClr val="tx1">
                    <a:lumMod val="50000"/>
                    <a:lumOff val="50000"/>
                  </a:schemeClr>
                </a:solidFill>
                <a:latin typeface="Aial"/>
                <a:cs typeface="Aial"/>
              </a:rPr>
              <a:t>Lorem ipsum dolor sit amet, consectetur lorem ipsum dolor sit ament.  </a:t>
            </a:r>
          </a:p>
        </p:txBody>
      </p:sp>
      <p:sp>
        <p:nvSpPr>
          <p:cNvPr id="33" name="Text Placeholder 5"/>
          <p:cNvSpPr txBox="1">
            <a:spLocks/>
          </p:cNvSpPr>
          <p:nvPr/>
        </p:nvSpPr>
        <p:spPr>
          <a:xfrm>
            <a:off x="533400" y="4419600"/>
            <a:ext cx="990600" cy="889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5400" b="1" dirty="0" smtClean="0">
                <a:solidFill>
                  <a:srgbClr val="2088C2"/>
                </a:solidFill>
                <a:latin typeface="Arial"/>
                <a:cs typeface="Arial"/>
              </a:rPr>
              <a:t>34</a:t>
            </a:r>
            <a:endParaRPr lang="en-JM" sz="3200" b="1" dirty="0">
              <a:solidFill>
                <a:srgbClr val="2088C2"/>
              </a:solidFill>
              <a:latin typeface="Arial"/>
              <a:cs typeface="Arial"/>
            </a:endParaRPr>
          </a:p>
        </p:txBody>
      </p:sp>
      <p:sp>
        <p:nvSpPr>
          <p:cNvPr id="36" name="Text Placeholder 5"/>
          <p:cNvSpPr txBox="1">
            <a:spLocks/>
          </p:cNvSpPr>
          <p:nvPr/>
        </p:nvSpPr>
        <p:spPr>
          <a:xfrm>
            <a:off x="1524000" y="3403600"/>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b="1" dirty="0" smtClean="0">
                <a:solidFill>
                  <a:srgbClr val="262626"/>
                </a:solidFill>
                <a:latin typeface="Arial"/>
                <a:cs typeface="Arial"/>
              </a:rPr>
              <a:t>PERCENT INCREASE</a:t>
            </a:r>
            <a:endParaRPr lang="en-JM" sz="1200" b="1" dirty="0">
              <a:solidFill>
                <a:srgbClr val="262626"/>
              </a:solidFill>
              <a:latin typeface="Arial"/>
              <a:cs typeface="Arial"/>
            </a:endParaRPr>
          </a:p>
        </p:txBody>
      </p:sp>
      <p:sp>
        <p:nvSpPr>
          <p:cNvPr id="37" name="Text Placeholder 5"/>
          <p:cNvSpPr txBox="1">
            <a:spLocks/>
          </p:cNvSpPr>
          <p:nvPr/>
        </p:nvSpPr>
        <p:spPr>
          <a:xfrm>
            <a:off x="1524000" y="3632200"/>
            <a:ext cx="2133600" cy="609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a:solidFill>
                  <a:schemeClr val="tx1">
                    <a:lumMod val="50000"/>
                    <a:lumOff val="50000"/>
                  </a:schemeClr>
                </a:solidFill>
                <a:latin typeface="Aial"/>
                <a:cs typeface="Aial"/>
              </a:rPr>
              <a:t>Lorem ipsum dolor sit amet, consectetur lorem ipsum dolor sit ament.  </a:t>
            </a:r>
          </a:p>
        </p:txBody>
      </p:sp>
      <p:sp>
        <p:nvSpPr>
          <p:cNvPr id="38" name="Text Placeholder 5"/>
          <p:cNvSpPr txBox="1">
            <a:spLocks/>
          </p:cNvSpPr>
          <p:nvPr/>
        </p:nvSpPr>
        <p:spPr>
          <a:xfrm>
            <a:off x="1524000" y="2260600"/>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b="1" dirty="0" smtClean="0">
                <a:solidFill>
                  <a:schemeClr val="bg1">
                    <a:lumMod val="75000"/>
                  </a:schemeClr>
                </a:solidFill>
                <a:latin typeface="Arial"/>
                <a:cs typeface="Arial"/>
              </a:rPr>
              <a:t>PERCENT INCREASE</a:t>
            </a:r>
            <a:endParaRPr lang="en-JM" sz="1200" b="1" dirty="0">
              <a:solidFill>
                <a:schemeClr val="bg1">
                  <a:lumMod val="75000"/>
                </a:schemeClr>
              </a:solidFill>
              <a:latin typeface="Arial"/>
              <a:cs typeface="Arial"/>
            </a:endParaRPr>
          </a:p>
        </p:txBody>
      </p:sp>
      <p:sp>
        <p:nvSpPr>
          <p:cNvPr id="39" name="Text Placeholder 5"/>
          <p:cNvSpPr txBox="1">
            <a:spLocks/>
          </p:cNvSpPr>
          <p:nvPr/>
        </p:nvSpPr>
        <p:spPr>
          <a:xfrm>
            <a:off x="1524000" y="2489200"/>
            <a:ext cx="2133600" cy="609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a:solidFill>
                  <a:schemeClr val="tx1">
                    <a:lumMod val="50000"/>
                    <a:lumOff val="50000"/>
                  </a:schemeClr>
                </a:solidFill>
                <a:latin typeface="Aial"/>
                <a:cs typeface="Aial"/>
              </a:rPr>
              <a:t>Lorem ipsum dolor sit amet, consectetur lorem ipsum dolor sit ament.  </a:t>
            </a:r>
          </a:p>
        </p:txBody>
      </p:sp>
      <p:sp>
        <p:nvSpPr>
          <p:cNvPr id="16"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29</a:t>
            </a:fld>
            <a:endParaRPr lang="en-US" dirty="0"/>
          </a:p>
        </p:txBody>
      </p:sp>
      <p:sp>
        <p:nvSpPr>
          <p:cNvPr id="20"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Grow Breakdwon</a:t>
            </a:r>
            <a:endParaRPr lang="en-US" sz="3200" dirty="0">
              <a:solidFill>
                <a:srgbClr val="2088C2"/>
              </a:solidFill>
            </a:endParaRPr>
          </a:p>
        </p:txBody>
      </p:sp>
      <p:sp>
        <p:nvSpPr>
          <p:cNvPr id="21"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5378126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p:cNvPicPr preferRelativeResize="0">
            <a:picLocks noGrp="1" noChangeAspect="1"/>
          </p:cNvPicPr>
          <p:nvPr>
            <p:ph type="pic" sz="quarter" idx="80"/>
          </p:nvPr>
        </p:nvPicPr>
        <p:blipFill rotWithShape="1">
          <a:blip r:embed="rId2">
            <a:extLst>
              <a:ext uri="{28A0092B-C50C-407E-A947-70E740481C1C}">
                <a14:useLocalDpi xmlns:a14="http://schemas.microsoft.com/office/drawing/2010/main" val="0"/>
              </a:ext>
            </a:extLst>
          </a:blip>
          <a:srcRect t="5835" b="10209"/>
          <a:stretch/>
        </p:blipFill>
        <p:spPr>
          <a:xfrm>
            <a:off x="0" y="1739900"/>
            <a:ext cx="9144000" cy="5118100"/>
          </a:xfrm>
        </p:spPr>
      </p:pic>
      <p:sp>
        <p:nvSpPr>
          <p:cNvPr id="9"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Half Screen Image Layout</a:t>
            </a:r>
            <a:endParaRPr lang="en-US" sz="3200" dirty="0">
              <a:solidFill>
                <a:srgbClr val="2088C2"/>
              </a:solidFill>
            </a:endParaRPr>
          </a:p>
        </p:txBody>
      </p:sp>
      <p:sp>
        <p:nvSpPr>
          <p:cNvPr id="10"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1848086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2915791085"/>
              </p:ext>
            </p:extLst>
          </p:nvPr>
        </p:nvGraphicFramePr>
        <p:xfrm>
          <a:off x="6781801" y="2388644"/>
          <a:ext cx="1529973" cy="255928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extLst>
              <p:ext uri="{D42A27DB-BD31-4B8C-83A1-F6EECF244321}">
                <p14:modId xmlns:p14="http://schemas.microsoft.com/office/powerpoint/2010/main" val="2281454162"/>
              </p:ext>
            </p:extLst>
          </p:nvPr>
        </p:nvGraphicFramePr>
        <p:xfrm>
          <a:off x="4800600" y="2388644"/>
          <a:ext cx="1529973" cy="255928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extLst>
              <p:ext uri="{D42A27DB-BD31-4B8C-83A1-F6EECF244321}">
                <p14:modId xmlns:p14="http://schemas.microsoft.com/office/powerpoint/2010/main" val="694935449"/>
              </p:ext>
            </p:extLst>
          </p:nvPr>
        </p:nvGraphicFramePr>
        <p:xfrm>
          <a:off x="838199" y="2388644"/>
          <a:ext cx="1529973" cy="255928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p:cNvGraphicFramePr/>
          <p:nvPr>
            <p:extLst>
              <p:ext uri="{D42A27DB-BD31-4B8C-83A1-F6EECF244321}">
                <p14:modId xmlns:p14="http://schemas.microsoft.com/office/powerpoint/2010/main" val="1190093864"/>
              </p:ext>
            </p:extLst>
          </p:nvPr>
        </p:nvGraphicFramePr>
        <p:xfrm>
          <a:off x="2819400" y="2388644"/>
          <a:ext cx="1529973" cy="2559285"/>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Box 8"/>
          <p:cNvSpPr txBox="1"/>
          <p:nvPr/>
        </p:nvSpPr>
        <p:spPr>
          <a:xfrm>
            <a:off x="914400" y="2291860"/>
            <a:ext cx="1455716" cy="307777"/>
          </a:xfrm>
          <a:prstGeom prst="rect">
            <a:avLst/>
          </a:prstGeom>
          <a:noFill/>
        </p:spPr>
        <p:txBody>
          <a:bodyPr wrap="square" rtlCol="0">
            <a:spAutoFit/>
          </a:bodyPr>
          <a:lstStyle/>
          <a:p>
            <a:pPr algn="ctr"/>
            <a:r>
              <a:rPr lang="en-JM" sz="1400" dirty="0" smtClean="0">
                <a:solidFill>
                  <a:srgbClr val="A6A6A6"/>
                </a:solidFill>
                <a:latin typeface="Arial"/>
                <a:cs typeface="Arial"/>
              </a:rPr>
              <a:t>23,786,123 €</a:t>
            </a:r>
            <a:endParaRPr lang="en-JM" sz="1400" dirty="0">
              <a:solidFill>
                <a:srgbClr val="A6A6A6"/>
              </a:solidFill>
              <a:latin typeface="Arial"/>
              <a:cs typeface="Arial"/>
            </a:endParaRPr>
          </a:p>
        </p:txBody>
      </p:sp>
      <p:sp>
        <p:nvSpPr>
          <p:cNvPr id="10" name="TextBox 9"/>
          <p:cNvSpPr txBox="1"/>
          <p:nvPr/>
        </p:nvSpPr>
        <p:spPr>
          <a:xfrm>
            <a:off x="1211284" y="3392414"/>
            <a:ext cx="922316" cy="477054"/>
          </a:xfrm>
          <a:prstGeom prst="rect">
            <a:avLst/>
          </a:prstGeom>
          <a:noFill/>
        </p:spPr>
        <p:txBody>
          <a:bodyPr wrap="square" rtlCol="0">
            <a:spAutoFit/>
          </a:bodyPr>
          <a:lstStyle/>
          <a:p>
            <a:pPr algn="ctr"/>
            <a:r>
              <a:rPr lang="en-JM" sz="2500" b="1" dirty="0" smtClean="0">
                <a:solidFill>
                  <a:srgbClr val="2088C2"/>
                </a:solidFill>
                <a:latin typeface="Arial"/>
                <a:cs typeface="Arial"/>
              </a:rPr>
              <a:t>82%</a:t>
            </a:r>
            <a:endParaRPr lang="en-JM" sz="2500" b="1" dirty="0">
              <a:solidFill>
                <a:srgbClr val="2088C2"/>
              </a:solidFill>
              <a:latin typeface="Arial"/>
              <a:cs typeface="Arial"/>
            </a:endParaRPr>
          </a:p>
        </p:txBody>
      </p:sp>
      <p:sp>
        <p:nvSpPr>
          <p:cNvPr id="13" name="TextBox 12"/>
          <p:cNvSpPr txBox="1"/>
          <p:nvPr/>
        </p:nvSpPr>
        <p:spPr>
          <a:xfrm>
            <a:off x="2887684" y="2286000"/>
            <a:ext cx="1455716" cy="307777"/>
          </a:xfrm>
          <a:prstGeom prst="rect">
            <a:avLst/>
          </a:prstGeom>
          <a:noFill/>
        </p:spPr>
        <p:txBody>
          <a:bodyPr wrap="square" rtlCol="0">
            <a:spAutoFit/>
          </a:bodyPr>
          <a:lstStyle/>
          <a:p>
            <a:pPr algn="ctr"/>
            <a:r>
              <a:rPr lang="en-JM" sz="1400" dirty="0" smtClean="0">
                <a:solidFill>
                  <a:srgbClr val="A6A6A6"/>
                </a:solidFill>
                <a:latin typeface="Arial"/>
                <a:cs typeface="Arial"/>
              </a:rPr>
              <a:t>17,356,123 €</a:t>
            </a:r>
            <a:endParaRPr lang="en-JM" sz="1400" dirty="0">
              <a:solidFill>
                <a:srgbClr val="A6A6A6"/>
              </a:solidFill>
              <a:latin typeface="Arial"/>
              <a:cs typeface="Arial"/>
            </a:endParaRPr>
          </a:p>
        </p:txBody>
      </p:sp>
      <p:sp>
        <p:nvSpPr>
          <p:cNvPr id="16" name="TextBox 15"/>
          <p:cNvSpPr txBox="1"/>
          <p:nvPr/>
        </p:nvSpPr>
        <p:spPr>
          <a:xfrm>
            <a:off x="4868884" y="2286000"/>
            <a:ext cx="1455716" cy="307777"/>
          </a:xfrm>
          <a:prstGeom prst="rect">
            <a:avLst/>
          </a:prstGeom>
          <a:noFill/>
        </p:spPr>
        <p:txBody>
          <a:bodyPr wrap="square" rtlCol="0">
            <a:spAutoFit/>
          </a:bodyPr>
          <a:lstStyle/>
          <a:p>
            <a:pPr algn="ctr"/>
            <a:r>
              <a:rPr lang="en-JM" sz="1400" dirty="0" smtClean="0">
                <a:solidFill>
                  <a:srgbClr val="A6A6A6"/>
                </a:solidFill>
                <a:latin typeface="Arial"/>
                <a:cs typeface="Arial"/>
              </a:rPr>
              <a:t>17,356,123 €</a:t>
            </a:r>
            <a:endParaRPr lang="en-JM" sz="1400" dirty="0">
              <a:solidFill>
                <a:srgbClr val="A6A6A6"/>
              </a:solidFill>
              <a:latin typeface="Arial"/>
              <a:cs typeface="Arial"/>
            </a:endParaRPr>
          </a:p>
        </p:txBody>
      </p:sp>
      <p:sp>
        <p:nvSpPr>
          <p:cNvPr id="19" name="TextBox 18"/>
          <p:cNvSpPr txBox="1"/>
          <p:nvPr/>
        </p:nvSpPr>
        <p:spPr>
          <a:xfrm>
            <a:off x="6850084" y="2286000"/>
            <a:ext cx="1455716" cy="307777"/>
          </a:xfrm>
          <a:prstGeom prst="rect">
            <a:avLst/>
          </a:prstGeom>
          <a:noFill/>
        </p:spPr>
        <p:txBody>
          <a:bodyPr wrap="square" rtlCol="0">
            <a:spAutoFit/>
          </a:bodyPr>
          <a:lstStyle/>
          <a:p>
            <a:pPr algn="ctr"/>
            <a:r>
              <a:rPr lang="en-JM" sz="1400" dirty="0" smtClean="0">
                <a:solidFill>
                  <a:srgbClr val="A6A6A6"/>
                </a:solidFill>
                <a:latin typeface="Arial"/>
                <a:cs typeface="Arial"/>
              </a:rPr>
              <a:t>17,356,123 €</a:t>
            </a:r>
            <a:endParaRPr lang="en-JM" sz="1400" dirty="0">
              <a:solidFill>
                <a:srgbClr val="A6A6A6"/>
              </a:solidFill>
              <a:latin typeface="Arial"/>
              <a:cs typeface="Arial"/>
            </a:endParaRPr>
          </a:p>
        </p:txBody>
      </p:sp>
      <p:sp>
        <p:nvSpPr>
          <p:cNvPr id="24" name="TextBox 9"/>
          <p:cNvSpPr txBox="1"/>
          <p:nvPr/>
        </p:nvSpPr>
        <p:spPr>
          <a:xfrm>
            <a:off x="3192484" y="3392414"/>
            <a:ext cx="922316" cy="477054"/>
          </a:xfrm>
          <a:prstGeom prst="rect">
            <a:avLst/>
          </a:prstGeom>
          <a:noFill/>
        </p:spPr>
        <p:txBody>
          <a:bodyPr wrap="square" rtlCol="0">
            <a:spAutoFit/>
          </a:bodyPr>
          <a:lstStyle/>
          <a:p>
            <a:pPr algn="ctr"/>
            <a:r>
              <a:rPr lang="en-JM" sz="2500" b="1" dirty="0" smtClean="0">
                <a:solidFill>
                  <a:srgbClr val="13983F"/>
                </a:solidFill>
                <a:latin typeface="Arial"/>
                <a:cs typeface="Arial"/>
              </a:rPr>
              <a:t>76%</a:t>
            </a:r>
            <a:endParaRPr lang="en-JM" sz="2500" b="1" dirty="0">
              <a:solidFill>
                <a:srgbClr val="13983F"/>
              </a:solidFill>
              <a:latin typeface="Arial"/>
              <a:cs typeface="Arial"/>
            </a:endParaRPr>
          </a:p>
        </p:txBody>
      </p:sp>
      <p:sp>
        <p:nvSpPr>
          <p:cNvPr id="25" name="TextBox 9"/>
          <p:cNvSpPr txBox="1"/>
          <p:nvPr/>
        </p:nvSpPr>
        <p:spPr>
          <a:xfrm>
            <a:off x="5173684" y="3392414"/>
            <a:ext cx="922316" cy="477054"/>
          </a:xfrm>
          <a:prstGeom prst="rect">
            <a:avLst/>
          </a:prstGeom>
          <a:noFill/>
        </p:spPr>
        <p:txBody>
          <a:bodyPr wrap="square" rtlCol="0">
            <a:spAutoFit/>
          </a:bodyPr>
          <a:lstStyle/>
          <a:p>
            <a:pPr algn="ctr"/>
            <a:r>
              <a:rPr lang="en-JM" sz="2500" b="1" dirty="0" smtClean="0">
                <a:solidFill>
                  <a:srgbClr val="2088C2"/>
                </a:solidFill>
                <a:latin typeface="Arial"/>
                <a:cs typeface="Arial"/>
              </a:rPr>
              <a:t>92%</a:t>
            </a:r>
            <a:endParaRPr lang="en-JM" sz="2500" b="1" dirty="0">
              <a:solidFill>
                <a:srgbClr val="2088C2"/>
              </a:solidFill>
              <a:latin typeface="Arial"/>
              <a:cs typeface="Arial"/>
            </a:endParaRPr>
          </a:p>
        </p:txBody>
      </p:sp>
      <p:sp>
        <p:nvSpPr>
          <p:cNvPr id="26" name="TextBox 9"/>
          <p:cNvSpPr txBox="1"/>
          <p:nvPr/>
        </p:nvSpPr>
        <p:spPr>
          <a:xfrm>
            <a:off x="7154884" y="3392414"/>
            <a:ext cx="922316" cy="477054"/>
          </a:xfrm>
          <a:prstGeom prst="rect">
            <a:avLst/>
          </a:prstGeom>
          <a:noFill/>
        </p:spPr>
        <p:txBody>
          <a:bodyPr wrap="square" rtlCol="0">
            <a:spAutoFit/>
          </a:bodyPr>
          <a:lstStyle/>
          <a:p>
            <a:pPr algn="ctr"/>
            <a:r>
              <a:rPr lang="en-JM" sz="2500" b="1" dirty="0" smtClean="0">
                <a:solidFill>
                  <a:srgbClr val="13983F"/>
                </a:solidFill>
                <a:latin typeface="Arial"/>
                <a:cs typeface="Arial"/>
              </a:rPr>
              <a:t>54%</a:t>
            </a:r>
            <a:endParaRPr lang="en-JM" sz="2500" b="1" dirty="0">
              <a:solidFill>
                <a:srgbClr val="13983F"/>
              </a:solidFill>
              <a:latin typeface="Arial"/>
              <a:cs typeface="Arial"/>
            </a:endParaRPr>
          </a:p>
        </p:txBody>
      </p:sp>
      <p:sp>
        <p:nvSpPr>
          <p:cNvPr id="27" name="TextBox 23"/>
          <p:cNvSpPr txBox="1"/>
          <p:nvPr/>
        </p:nvSpPr>
        <p:spPr>
          <a:xfrm>
            <a:off x="720735" y="4602647"/>
            <a:ext cx="1717665" cy="276999"/>
          </a:xfrm>
          <a:prstGeom prst="rect">
            <a:avLst/>
          </a:prstGeom>
          <a:noFill/>
        </p:spPr>
        <p:txBody>
          <a:bodyPr wrap="square" rtlCol="0">
            <a:spAutoFit/>
          </a:bodyPr>
          <a:lstStyle/>
          <a:p>
            <a:pPr algn="ctr"/>
            <a:r>
              <a:rPr lang="en-JM" sz="1200" b="1" dirty="0" smtClean="0">
                <a:solidFill>
                  <a:schemeClr val="tx1">
                    <a:lumMod val="85000"/>
                    <a:lumOff val="15000"/>
                  </a:schemeClr>
                </a:solidFill>
                <a:latin typeface="Arial"/>
                <a:ea typeface="Calibri"/>
                <a:cs typeface="Arial"/>
              </a:rPr>
              <a:t>HEADER INFO</a:t>
            </a:r>
            <a:endParaRPr lang="en-JM" sz="1200" b="1" dirty="0">
              <a:solidFill>
                <a:schemeClr val="tx1">
                  <a:lumMod val="85000"/>
                  <a:lumOff val="15000"/>
                </a:schemeClr>
              </a:solidFill>
              <a:latin typeface="Arial"/>
              <a:ea typeface="Calibri"/>
              <a:cs typeface="Arial"/>
            </a:endParaRPr>
          </a:p>
        </p:txBody>
      </p:sp>
      <p:sp>
        <p:nvSpPr>
          <p:cNvPr id="28" name="Text Placeholder 5"/>
          <p:cNvSpPr txBox="1">
            <a:spLocks/>
          </p:cNvSpPr>
          <p:nvPr/>
        </p:nvSpPr>
        <p:spPr>
          <a:xfrm>
            <a:off x="685800" y="4815051"/>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200"/>
              </a:lnSpc>
              <a:spcBef>
                <a:spcPts val="0"/>
              </a:spcBef>
              <a:buNone/>
              <a:defRPr/>
            </a:pPr>
            <a:r>
              <a:rPr lang="en-JM" sz="1000" dirty="0" smtClean="0">
                <a:latin typeface="Arial"/>
                <a:cs typeface="Arial"/>
              </a:rPr>
              <a:t>Insert regional information in this area as info</a:t>
            </a:r>
          </a:p>
          <a:p>
            <a:pPr marL="0" indent="0" algn="ctr">
              <a:buNone/>
            </a:pPr>
            <a:endParaRPr lang="en-JM" sz="1000" dirty="0">
              <a:latin typeface="Arial"/>
              <a:cs typeface="Arial"/>
            </a:endParaRPr>
          </a:p>
        </p:txBody>
      </p:sp>
      <p:sp>
        <p:nvSpPr>
          <p:cNvPr id="29" name="TextBox 23"/>
          <p:cNvSpPr txBox="1"/>
          <p:nvPr/>
        </p:nvSpPr>
        <p:spPr>
          <a:xfrm>
            <a:off x="2701935" y="4602647"/>
            <a:ext cx="1717665" cy="276999"/>
          </a:xfrm>
          <a:prstGeom prst="rect">
            <a:avLst/>
          </a:prstGeom>
          <a:noFill/>
        </p:spPr>
        <p:txBody>
          <a:bodyPr wrap="square" rtlCol="0">
            <a:spAutoFit/>
          </a:bodyPr>
          <a:lstStyle/>
          <a:p>
            <a:pPr algn="ctr"/>
            <a:r>
              <a:rPr lang="en-JM" sz="1200" b="1" dirty="0">
                <a:solidFill>
                  <a:schemeClr val="tx1">
                    <a:lumMod val="85000"/>
                    <a:lumOff val="15000"/>
                  </a:schemeClr>
                </a:solidFill>
                <a:latin typeface="Arial"/>
                <a:ea typeface="Calibri"/>
                <a:cs typeface="Arial"/>
              </a:rPr>
              <a:t>HEADER INFO</a:t>
            </a:r>
          </a:p>
        </p:txBody>
      </p:sp>
      <p:sp>
        <p:nvSpPr>
          <p:cNvPr id="30" name="Text Placeholder 5"/>
          <p:cNvSpPr txBox="1">
            <a:spLocks/>
          </p:cNvSpPr>
          <p:nvPr/>
        </p:nvSpPr>
        <p:spPr>
          <a:xfrm>
            <a:off x="2667000" y="4815051"/>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200"/>
              </a:lnSpc>
              <a:spcBef>
                <a:spcPts val="0"/>
              </a:spcBef>
              <a:buNone/>
              <a:defRPr/>
            </a:pPr>
            <a:r>
              <a:rPr lang="en-JM" sz="1000" dirty="0" smtClean="0">
                <a:latin typeface="Arial"/>
                <a:cs typeface="Arial"/>
              </a:rPr>
              <a:t>Insert regional information in this area as info</a:t>
            </a:r>
          </a:p>
          <a:p>
            <a:pPr marL="0" indent="0" algn="ctr">
              <a:buNone/>
            </a:pPr>
            <a:endParaRPr lang="en-JM" sz="1000" dirty="0">
              <a:latin typeface="Arial"/>
              <a:cs typeface="Arial"/>
            </a:endParaRPr>
          </a:p>
        </p:txBody>
      </p:sp>
      <p:sp>
        <p:nvSpPr>
          <p:cNvPr id="31" name="TextBox 23"/>
          <p:cNvSpPr txBox="1"/>
          <p:nvPr/>
        </p:nvSpPr>
        <p:spPr>
          <a:xfrm>
            <a:off x="4759335" y="4602647"/>
            <a:ext cx="1717665" cy="276999"/>
          </a:xfrm>
          <a:prstGeom prst="rect">
            <a:avLst/>
          </a:prstGeom>
          <a:noFill/>
        </p:spPr>
        <p:txBody>
          <a:bodyPr wrap="square" rtlCol="0">
            <a:spAutoFit/>
          </a:bodyPr>
          <a:lstStyle/>
          <a:p>
            <a:pPr algn="ctr"/>
            <a:r>
              <a:rPr lang="en-JM" sz="1200" b="1" dirty="0">
                <a:solidFill>
                  <a:schemeClr val="tx1">
                    <a:lumMod val="85000"/>
                    <a:lumOff val="15000"/>
                  </a:schemeClr>
                </a:solidFill>
                <a:latin typeface="Arial"/>
                <a:ea typeface="Calibri"/>
                <a:cs typeface="Arial"/>
              </a:rPr>
              <a:t>HEADER INFO</a:t>
            </a:r>
          </a:p>
        </p:txBody>
      </p:sp>
      <p:sp>
        <p:nvSpPr>
          <p:cNvPr id="32" name="Text Placeholder 5"/>
          <p:cNvSpPr txBox="1">
            <a:spLocks/>
          </p:cNvSpPr>
          <p:nvPr/>
        </p:nvSpPr>
        <p:spPr>
          <a:xfrm>
            <a:off x="4724400" y="4815051"/>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200"/>
              </a:lnSpc>
              <a:spcBef>
                <a:spcPts val="0"/>
              </a:spcBef>
              <a:buNone/>
              <a:defRPr/>
            </a:pPr>
            <a:r>
              <a:rPr lang="en-JM" sz="1000" dirty="0" smtClean="0">
                <a:latin typeface="Arial"/>
                <a:cs typeface="Arial"/>
              </a:rPr>
              <a:t>Insert regional information in this area as info</a:t>
            </a:r>
          </a:p>
          <a:p>
            <a:pPr marL="0" indent="0" algn="ctr">
              <a:buNone/>
            </a:pPr>
            <a:endParaRPr lang="en-JM" sz="1000" dirty="0">
              <a:latin typeface="Arial"/>
              <a:cs typeface="Arial"/>
            </a:endParaRPr>
          </a:p>
        </p:txBody>
      </p:sp>
      <p:sp>
        <p:nvSpPr>
          <p:cNvPr id="33" name="TextBox 23"/>
          <p:cNvSpPr txBox="1"/>
          <p:nvPr/>
        </p:nvSpPr>
        <p:spPr>
          <a:xfrm>
            <a:off x="6740535" y="4602647"/>
            <a:ext cx="1717665" cy="276999"/>
          </a:xfrm>
          <a:prstGeom prst="rect">
            <a:avLst/>
          </a:prstGeom>
          <a:noFill/>
        </p:spPr>
        <p:txBody>
          <a:bodyPr wrap="square" rtlCol="0">
            <a:spAutoFit/>
          </a:bodyPr>
          <a:lstStyle/>
          <a:p>
            <a:pPr algn="ctr"/>
            <a:r>
              <a:rPr lang="en-JM" sz="1200" b="1" dirty="0">
                <a:solidFill>
                  <a:schemeClr val="tx1">
                    <a:lumMod val="85000"/>
                    <a:lumOff val="15000"/>
                  </a:schemeClr>
                </a:solidFill>
                <a:latin typeface="Arial"/>
                <a:ea typeface="Calibri"/>
                <a:cs typeface="Arial"/>
              </a:rPr>
              <a:t>HEADER INFO</a:t>
            </a:r>
          </a:p>
        </p:txBody>
      </p:sp>
      <p:sp>
        <p:nvSpPr>
          <p:cNvPr id="34" name="Text Placeholder 5"/>
          <p:cNvSpPr txBox="1">
            <a:spLocks/>
          </p:cNvSpPr>
          <p:nvPr/>
        </p:nvSpPr>
        <p:spPr>
          <a:xfrm>
            <a:off x="6705600" y="4815051"/>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200"/>
              </a:lnSpc>
              <a:spcBef>
                <a:spcPts val="0"/>
              </a:spcBef>
              <a:buNone/>
              <a:defRPr/>
            </a:pPr>
            <a:r>
              <a:rPr lang="en-JM" sz="1000" dirty="0" smtClean="0">
                <a:latin typeface="Arial"/>
                <a:cs typeface="Arial"/>
              </a:rPr>
              <a:t>Insert regional information in this area as info</a:t>
            </a:r>
          </a:p>
          <a:p>
            <a:pPr marL="0" indent="0" algn="ctr">
              <a:buNone/>
            </a:pPr>
            <a:endParaRPr lang="en-JM" sz="1000" dirty="0">
              <a:latin typeface="Arial"/>
              <a:cs typeface="Arial"/>
            </a:endParaRPr>
          </a:p>
        </p:txBody>
      </p:sp>
      <p:sp>
        <p:nvSpPr>
          <p:cNvPr id="35"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30</a:t>
            </a:fld>
            <a:endParaRPr lang="en-US" dirty="0"/>
          </a:p>
        </p:txBody>
      </p:sp>
      <p:sp>
        <p:nvSpPr>
          <p:cNvPr id="36"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Profit Breakdown</a:t>
            </a:r>
            <a:endParaRPr lang="en-US" sz="3200" dirty="0">
              <a:solidFill>
                <a:srgbClr val="2088C2"/>
              </a:solidFill>
            </a:endParaRPr>
          </a:p>
        </p:txBody>
      </p:sp>
      <p:sp>
        <p:nvSpPr>
          <p:cNvPr id="37"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0319104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Chart 26"/>
          <p:cNvGraphicFramePr/>
          <p:nvPr>
            <p:extLst>
              <p:ext uri="{D42A27DB-BD31-4B8C-83A1-F6EECF244321}">
                <p14:modId xmlns:p14="http://schemas.microsoft.com/office/powerpoint/2010/main" val="1152309990"/>
              </p:ext>
            </p:extLst>
          </p:nvPr>
        </p:nvGraphicFramePr>
        <p:xfrm>
          <a:off x="304800" y="2209801"/>
          <a:ext cx="8648700" cy="3699292"/>
        </p:xfrm>
        <a:graphic>
          <a:graphicData uri="http://schemas.openxmlformats.org/drawingml/2006/chart">
            <c:chart xmlns:c="http://schemas.openxmlformats.org/drawingml/2006/chart" xmlns:r="http://schemas.openxmlformats.org/officeDocument/2006/relationships" r:id="rId2"/>
          </a:graphicData>
        </a:graphic>
      </p:graphicFrame>
      <p:cxnSp>
        <p:nvCxnSpPr>
          <p:cNvPr id="28" name="Straight Connector 27"/>
          <p:cNvCxnSpPr/>
          <p:nvPr/>
        </p:nvCxnSpPr>
        <p:spPr>
          <a:xfrm>
            <a:off x="1219200" y="2717800"/>
            <a:ext cx="0" cy="609600"/>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429000" y="3124200"/>
            <a:ext cx="0" cy="1320800"/>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715000" y="4546600"/>
            <a:ext cx="0" cy="609600"/>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7162800" y="3124200"/>
            <a:ext cx="0" cy="1320800"/>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32" name="Text Placeholder 5"/>
          <p:cNvSpPr txBox="1">
            <a:spLocks/>
          </p:cNvSpPr>
          <p:nvPr/>
        </p:nvSpPr>
        <p:spPr>
          <a:xfrm>
            <a:off x="533400" y="1907976"/>
            <a:ext cx="2286000" cy="711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bg1">
                    <a:lumMod val="65000"/>
                  </a:schemeClr>
                </a:solidFill>
                <a:latin typeface="Arial"/>
                <a:cs typeface="Arial"/>
              </a:rPr>
              <a:t>Lorem ipsum dolor sit amet, consectetur lorem ipsum do</a:t>
            </a:r>
          </a:p>
        </p:txBody>
      </p:sp>
      <p:sp>
        <p:nvSpPr>
          <p:cNvPr id="33" name="TextBox 32"/>
          <p:cNvSpPr txBox="1"/>
          <p:nvPr/>
        </p:nvSpPr>
        <p:spPr>
          <a:xfrm>
            <a:off x="533400" y="1701800"/>
            <a:ext cx="990600" cy="276999"/>
          </a:xfrm>
          <a:prstGeom prst="rect">
            <a:avLst/>
          </a:prstGeom>
          <a:noFill/>
        </p:spPr>
        <p:txBody>
          <a:bodyPr wrap="square" rtlCol="0">
            <a:spAutoFit/>
          </a:bodyPr>
          <a:lstStyle/>
          <a:p>
            <a:r>
              <a:rPr lang="en-JM" sz="1200" b="1" dirty="0" smtClean="0">
                <a:solidFill>
                  <a:schemeClr val="tx1">
                    <a:lumMod val="85000"/>
                    <a:lumOff val="15000"/>
                  </a:schemeClr>
                </a:solidFill>
                <a:latin typeface="Arial"/>
                <a:cs typeface="Arial"/>
              </a:rPr>
              <a:t>SUMMARY</a:t>
            </a:r>
            <a:endParaRPr lang="en-JM" sz="1200" b="1" dirty="0">
              <a:solidFill>
                <a:schemeClr val="tx1">
                  <a:lumMod val="85000"/>
                  <a:lumOff val="15000"/>
                </a:schemeClr>
              </a:solidFill>
              <a:latin typeface="Arial"/>
              <a:cs typeface="Arial"/>
            </a:endParaRPr>
          </a:p>
        </p:txBody>
      </p:sp>
      <p:sp>
        <p:nvSpPr>
          <p:cNvPr id="34" name="Text Placeholder 5"/>
          <p:cNvSpPr txBox="1">
            <a:spLocks/>
          </p:cNvSpPr>
          <p:nvPr/>
        </p:nvSpPr>
        <p:spPr>
          <a:xfrm>
            <a:off x="2971800" y="2314376"/>
            <a:ext cx="2286000" cy="711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bg1">
                    <a:lumMod val="65000"/>
                  </a:schemeClr>
                </a:solidFill>
                <a:latin typeface="Arial"/>
                <a:cs typeface="Arial"/>
              </a:rPr>
              <a:t>Lorem ipsum dolor sit amet, consectetur lorem ipsum do</a:t>
            </a:r>
          </a:p>
        </p:txBody>
      </p:sp>
      <p:sp>
        <p:nvSpPr>
          <p:cNvPr id="35" name="TextBox 34"/>
          <p:cNvSpPr txBox="1"/>
          <p:nvPr/>
        </p:nvSpPr>
        <p:spPr>
          <a:xfrm>
            <a:off x="2971800" y="2108200"/>
            <a:ext cx="990600" cy="276999"/>
          </a:xfrm>
          <a:prstGeom prst="rect">
            <a:avLst/>
          </a:prstGeom>
          <a:noFill/>
        </p:spPr>
        <p:txBody>
          <a:bodyPr wrap="square" rtlCol="0">
            <a:spAutoFit/>
          </a:bodyPr>
          <a:lstStyle/>
          <a:p>
            <a:r>
              <a:rPr lang="en-JM" sz="1200" b="1" dirty="0" smtClean="0">
                <a:solidFill>
                  <a:srgbClr val="2088C2"/>
                </a:solidFill>
                <a:latin typeface="Arial"/>
                <a:cs typeface="Arial"/>
              </a:rPr>
              <a:t>SUMMARY</a:t>
            </a:r>
            <a:endParaRPr lang="en-JM" sz="1200" b="1" dirty="0">
              <a:solidFill>
                <a:srgbClr val="2088C2"/>
              </a:solidFill>
              <a:latin typeface="Arial"/>
              <a:cs typeface="Arial"/>
            </a:endParaRPr>
          </a:p>
        </p:txBody>
      </p:sp>
      <p:sp>
        <p:nvSpPr>
          <p:cNvPr id="36" name="Text Placeholder 5"/>
          <p:cNvSpPr txBox="1">
            <a:spLocks/>
          </p:cNvSpPr>
          <p:nvPr/>
        </p:nvSpPr>
        <p:spPr>
          <a:xfrm>
            <a:off x="6781800" y="2314376"/>
            <a:ext cx="2286000" cy="711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bg1">
                    <a:lumMod val="65000"/>
                  </a:schemeClr>
                </a:solidFill>
                <a:latin typeface="Arial"/>
                <a:cs typeface="Arial"/>
              </a:rPr>
              <a:t>Lorem ipsum dolor sit amet, consectetur lorem ipsum do</a:t>
            </a:r>
          </a:p>
        </p:txBody>
      </p:sp>
      <p:sp>
        <p:nvSpPr>
          <p:cNvPr id="37" name="TextBox 36"/>
          <p:cNvSpPr txBox="1"/>
          <p:nvPr/>
        </p:nvSpPr>
        <p:spPr>
          <a:xfrm>
            <a:off x="6781800" y="2108200"/>
            <a:ext cx="990600" cy="276999"/>
          </a:xfrm>
          <a:prstGeom prst="rect">
            <a:avLst/>
          </a:prstGeom>
          <a:noFill/>
        </p:spPr>
        <p:txBody>
          <a:bodyPr wrap="square" rtlCol="0">
            <a:spAutoFit/>
          </a:bodyPr>
          <a:lstStyle/>
          <a:p>
            <a:r>
              <a:rPr lang="en-JM" sz="1200" b="1" dirty="0" smtClean="0">
                <a:solidFill>
                  <a:schemeClr val="tx1">
                    <a:lumMod val="85000"/>
                    <a:lumOff val="15000"/>
                  </a:schemeClr>
                </a:solidFill>
                <a:latin typeface="Arial"/>
                <a:cs typeface="Arial"/>
              </a:rPr>
              <a:t>SUMMARY</a:t>
            </a:r>
            <a:endParaRPr lang="en-JM" sz="1200" b="1" dirty="0">
              <a:solidFill>
                <a:schemeClr val="tx1">
                  <a:lumMod val="85000"/>
                  <a:lumOff val="15000"/>
                </a:schemeClr>
              </a:solidFill>
              <a:latin typeface="Arial"/>
              <a:cs typeface="Arial"/>
            </a:endParaRPr>
          </a:p>
        </p:txBody>
      </p:sp>
      <p:sp>
        <p:nvSpPr>
          <p:cNvPr id="55" name="Text Placeholder 5"/>
          <p:cNvSpPr txBox="1">
            <a:spLocks/>
          </p:cNvSpPr>
          <p:nvPr/>
        </p:nvSpPr>
        <p:spPr>
          <a:xfrm>
            <a:off x="4724400" y="3838376"/>
            <a:ext cx="2286000" cy="50502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bg1">
                    <a:lumMod val="65000"/>
                  </a:schemeClr>
                </a:solidFill>
                <a:latin typeface="Arial"/>
                <a:cs typeface="Arial"/>
              </a:rPr>
              <a:t>Lorem ipsum dolor sit amet, consectetur lorem ipsum do</a:t>
            </a:r>
          </a:p>
        </p:txBody>
      </p:sp>
      <p:sp>
        <p:nvSpPr>
          <p:cNvPr id="56" name="TextBox 55"/>
          <p:cNvSpPr txBox="1"/>
          <p:nvPr/>
        </p:nvSpPr>
        <p:spPr>
          <a:xfrm>
            <a:off x="4724400" y="3632200"/>
            <a:ext cx="990600" cy="276999"/>
          </a:xfrm>
          <a:prstGeom prst="rect">
            <a:avLst/>
          </a:prstGeom>
          <a:noFill/>
        </p:spPr>
        <p:txBody>
          <a:bodyPr wrap="square" rtlCol="0">
            <a:spAutoFit/>
          </a:bodyPr>
          <a:lstStyle/>
          <a:p>
            <a:r>
              <a:rPr lang="en-JM" sz="1200" b="1" dirty="0" smtClean="0">
                <a:solidFill>
                  <a:schemeClr val="tx1">
                    <a:lumMod val="85000"/>
                    <a:lumOff val="15000"/>
                  </a:schemeClr>
                </a:solidFill>
                <a:latin typeface="Arial"/>
                <a:cs typeface="Arial"/>
              </a:rPr>
              <a:t>SUMMARY</a:t>
            </a:r>
            <a:endParaRPr lang="en-JM" sz="1200" b="1" dirty="0">
              <a:solidFill>
                <a:schemeClr val="tx1">
                  <a:lumMod val="85000"/>
                  <a:lumOff val="15000"/>
                </a:schemeClr>
              </a:solidFill>
              <a:latin typeface="Arial"/>
              <a:cs typeface="Arial"/>
            </a:endParaRPr>
          </a:p>
        </p:txBody>
      </p:sp>
      <p:sp>
        <p:nvSpPr>
          <p:cNvPr id="20"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31</a:t>
            </a:fld>
            <a:endParaRPr lang="en-US" dirty="0"/>
          </a:p>
        </p:txBody>
      </p:sp>
      <p:sp>
        <p:nvSpPr>
          <p:cNvPr id="24" name="Title 2"/>
          <p:cNvSpPr>
            <a:spLocks noGrp="1"/>
          </p:cNvSpPr>
          <p:nvPr>
            <p:ph type="title"/>
          </p:nvPr>
        </p:nvSpPr>
        <p:spPr>
          <a:xfrm>
            <a:off x="457200" y="381000"/>
            <a:ext cx="8229600" cy="584776"/>
          </a:xfrm>
          <a:prstGeom prst="rect">
            <a:avLst/>
          </a:prstGeom>
        </p:spPr>
        <p:txBody>
          <a:bodyPr anchor="ctr"/>
          <a:lstStyle/>
          <a:p>
            <a:r>
              <a:rPr lang="en-JM" sz="3200" dirty="0" smtClean="0">
                <a:solidFill>
                  <a:srgbClr val="2088C2"/>
                </a:solidFill>
              </a:rPr>
              <a:t>Projected Breakdwon</a:t>
            </a:r>
            <a:endParaRPr lang="en-US" sz="3200" dirty="0">
              <a:solidFill>
                <a:srgbClr val="2088C2"/>
              </a:solidFill>
            </a:endParaRPr>
          </a:p>
        </p:txBody>
      </p:sp>
      <p:sp>
        <p:nvSpPr>
          <p:cNvPr id="25" name="Text Placeholder 3"/>
          <p:cNvSpPr>
            <a:spLocks noGrp="1"/>
          </p:cNvSpPr>
          <p:nvPr>
            <p:ph type="body" sz="quarter" idx="4294967295"/>
          </p:nvPr>
        </p:nvSpPr>
        <p:spPr>
          <a:xfrm>
            <a:off x="457200" y="1003880"/>
            <a:ext cx="8229600" cy="359073"/>
          </a:xfrm>
          <a:prstGeom prst="rect">
            <a:avLst/>
          </a:prstGeom>
        </p:spPr>
        <p:txBody>
          <a:bodyPr anchor="ctr">
            <a:sp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3198215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9144000" cy="68580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 name="Imagen 1" descr="infojob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362200"/>
            <a:ext cx="5996399" cy="2201689"/>
          </a:xfrm>
          <a:prstGeom prst="rect">
            <a:avLst/>
          </a:prstGeom>
        </p:spPr>
      </p:pic>
      <p:pic>
        <p:nvPicPr>
          <p:cNvPr id="4" name="Imagen 3" descr="schibs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6248400"/>
            <a:ext cx="1693333" cy="381000"/>
          </a:xfrm>
          <a:prstGeom prst="rect">
            <a:avLst/>
          </a:prstGeom>
        </p:spPr>
      </p:pic>
    </p:spTree>
    <p:extLst>
      <p:ext uri="{BB962C8B-B14F-4D97-AF65-F5344CB8AC3E}">
        <p14:creationId xmlns:p14="http://schemas.microsoft.com/office/powerpoint/2010/main" val="380809415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9144000" cy="6858000"/>
          </a:xfrm>
          <a:prstGeom prst="rect">
            <a:avLst/>
          </a:prstGeom>
          <a:solidFill>
            <a:srgbClr val="2088C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1" name="Rectangle 5"/>
          <p:cNvSpPr/>
          <p:nvPr/>
        </p:nvSpPr>
        <p:spPr>
          <a:xfrm>
            <a:off x="304800" y="1828800"/>
            <a:ext cx="8534400" cy="2400657"/>
          </a:xfrm>
          <a:prstGeom prst="rect">
            <a:avLst/>
          </a:prstGeom>
        </p:spPr>
        <p:txBody>
          <a:bodyPr wrap="square" anchor="ctr">
            <a:spAutoFit/>
          </a:bodyPr>
          <a:lstStyle/>
          <a:p>
            <a:r>
              <a:rPr lang="en-JM" sz="5000" b="1" dirty="0">
                <a:solidFill>
                  <a:prstClr val="white"/>
                </a:solidFill>
                <a:latin typeface="Arial"/>
                <a:ea typeface="Calibri"/>
                <a:cs typeface="Arial"/>
              </a:rPr>
              <a:t>We may use blue intersticials to highlight important messages</a:t>
            </a:r>
            <a:endParaRPr lang="en-JM" sz="5000" b="1" dirty="0">
              <a:solidFill>
                <a:schemeClr val="bg1"/>
              </a:solidFill>
              <a:latin typeface="Arial"/>
              <a:cs typeface="Arial"/>
            </a:endParaRPr>
          </a:p>
        </p:txBody>
      </p:sp>
      <p:sp>
        <p:nvSpPr>
          <p:cNvPr id="15" name="Text Placeholder 7"/>
          <p:cNvSpPr txBox="1">
            <a:spLocks/>
          </p:cNvSpPr>
          <p:nvPr/>
        </p:nvSpPr>
        <p:spPr>
          <a:xfrm>
            <a:off x="304800" y="4418640"/>
            <a:ext cx="8534400" cy="338127"/>
          </a:xfrm>
          <a:prstGeom prst="rect">
            <a:avLst/>
          </a:prstGeom>
        </p:spPr>
        <p:txBody>
          <a:bodyPr anchor="ctr">
            <a:spAutoFit/>
          </a:bodyPr>
          <a:lstStyle>
            <a:lvl1pPr marL="342900" indent="-342900" algn="l" defTabSz="914400" rtl="0" eaLnBrk="1" latinLnBrk="0" hangingPunct="1">
              <a:lnSpc>
                <a:spcPts val="1820"/>
              </a:lnSpc>
              <a:spcBef>
                <a:spcPts val="0"/>
              </a:spcBef>
              <a:buFont typeface="Arial" pitchFamily="34" charset="0"/>
              <a:buChar char="•"/>
              <a:defRPr sz="1600" kern="1200">
                <a:solidFill>
                  <a:schemeClr val="tx1">
                    <a:lumMod val="65000"/>
                    <a:lumOff val="35000"/>
                  </a:schemeClr>
                </a:solidFill>
                <a:latin typeface="Calibri"/>
                <a:ea typeface="+mn-ea"/>
                <a:cs typeface="Calibri"/>
              </a:defRPr>
            </a:lvl1pPr>
            <a:lvl2pPr marL="742950" indent="-285750" algn="l" defTabSz="914400" rtl="0" eaLnBrk="1" latinLnBrk="0" hangingPunct="1">
              <a:lnSpc>
                <a:spcPts val="1820"/>
              </a:lnSpc>
              <a:spcBef>
                <a:spcPts val="0"/>
              </a:spcBef>
              <a:buFont typeface="Arial" pitchFamily="34" charset="0"/>
              <a:buChar char="–"/>
              <a:defRPr sz="1400" kern="1200">
                <a:solidFill>
                  <a:schemeClr val="tx1">
                    <a:lumMod val="65000"/>
                    <a:lumOff val="35000"/>
                  </a:schemeClr>
                </a:solidFill>
                <a:latin typeface="Calibri"/>
                <a:ea typeface="+mn-ea"/>
                <a:cs typeface="Calibri"/>
              </a:defRPr>
            </a:lvl2pPr>
            <a:lvl3pPr marL="1143000" indent="-228600" algn="l" defTabSz="914400" rtl="0" eaLnBrk="1" latinLnBrk="0" hangingPunct="1">
              <a:lnSpc>
                <a:spcPts val="1820"/>
              </a:lnSpc>
              <a:spcBef>
                <a:spcPts val="0"/>
              </a:spcBef>
              <a:buFont typeface="Arial" pitchFamily="34" charset="0"/>
              <a:buChar char="•"/>
              <a:defRPr sz="1200" kern="1200">
                <a:solidFill>
                  <a:schemeClr val="tx1">
                    <a:lumMod val="65000"/>
                    <a:lumOff val="35000"/>
                  </a:schemeClr>
                </a:solidFill>
                <a:latin typeface="Calibri"/>
                <a:ea typeface="+mn-ea"/>
                <a:cs typeface="Calibri"/>
              </a:defRPr>
            </a:lvl3pPr>
            <a:lvl4pPr marL="16002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4pPr>
            <a:lvl5pPr marL="20574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2000" b="1" dirty="0" smtClean="0">
                <a:solidFill>
                  <a:schemeClr val="bg1"/>
                </a:solidFill>
                <a:ea typeface="Glegoo"/>
              </a:rPr>
              <a:t>Use this space if you need to add a subheader.</a:t>
            </a:r>
            <a:endParaRPr lang="en-US" sz="2000" b="1" dirty="0">
              <a:solidFill>
                <a:schemeClr val="bg1"/>
              </a:solidFill>
            </a:endParaRPr>
          </a:p>
        </p:txBody>
      </p:sp>
    </p:spTree>
    <p:extLst>
      <p:ext uri="{BB962C8B-B14F-4D97-AF65-F5344CB8AC3E}">
        <p14:creationId xmlns:p14="http://schemas.microsoft.com/office/powerpoint/2010/main" val="29236667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000" y="2209799"/>
            <a:ext cx="8380800" cy="1631216"/>
          </a:xfrm>
        </p:spPr>
        <p:txBody>
          <a:bodyPr/>
          <a:lstStyle/>
          <a:p>
            <a:r>
              <a:rPr lang="en-JM" dirty="0">
                <a:solidFill>
                  <a:srgbClr val="2088C2"/>
                </a:solidFill>
              </a:rPr>
              <a:t>We may also use some nice white </a:t>
            </a:r>
            <a:r>
              <a:rPr lang="en-JM" dirty="0" smtClean="0">
                <a:solidFill>
                  <a:srgbClr val="2088C2"/>
                </a:solidFill>
              </a:rPr>
              <a:t>intersticials</a:t>
            </a:r>
            <a:endParaRPr lang="es-ES" dirty="0">
              <a:solidFill>
                <a:srgbClr val="2088C2"/>
              </a:solidFill>
            </a:endParaRPr>
          </a:p>
        </p:txBody>
      </p:sp>
      <p:sp>
        <p:nvSpPr>
          <p:cNvPr id="3" name="Marcador de texto 2"/>
          <p:cNvSpPr>
            <a:spLocks noGrp="1"/>
          </p:cNvSpPr>
          <p:nvPr>
            <p:ph type="body" sz="quarter" idx="23"/>
          </p:nvPr>
        </p:nvSpPr>
        <p:spPr>
          <a:xfrm>
            <a:off x="306000" y="3886200"/>
            <a:ext cx="8380800" cy="381000"/>
          </a:xfrm>
        </p:spPr>
        <p:txBody>
          <a:bodyPr/>
          <a:lstStyle/>
          <a:p>
            <a:r>
              <a:rPr lang="en-JM" dirty="0">
                <a:ea typeface="Glegoo"/>
              </a:rPr>
              <a:t>Use this space if you need to add a subheader.</a:t>
            </a:r>
            <a:endParaRPr lang="en-US" dirty="0"/>
          </a:p>
        </p:txBody>
      </p:sp>
      <p:sp>
        <p:nvSpPr>
          <p:cNvPr id="10"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5</a:t>
            </a:fld>
            <a:endParaRPr lang="en-US" dirty="0"/>
          </a:p>
        </p:txBody>
      </p:sp>
    </p:spTree>
    <p:extLst>
      <p:ext uri="{BB962C8B-B14F-4D97-AF65-F5344CB8AC3E}">
        <p14:creationId xmlns:p14="http://schemas.microsoft.com/office/powerpoint/2010/main" val="1949832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000" y="1295400"/>
            <a:ext cx="8380800" cy="1631216"/>
          </a:xfrm>
        </p:spPr>
        <p:txBody>
          <a:bodyPr/>
          <a:lstStyle/>
          <a:p>
            <a:r>
              <a:rPr lang="en-JM" dirty="0">
                <a:solidFill>
                  <a:srgbClr val="2088C2"/>
                </a:solidFill>
              </a:rPr>
              <a:t>We may also use some nice white </a:t>
            </a:r>
            <a:r>
              <a:rPr lang="en-JM" dirty="0" smtClean="0">
                <a:solidFill>
                  <a:srgbClr val="2088C2"/>
                </a:solidFill>
              </a:rPr>
              <a:t>intersticials</a:t>
            </a:r>
            <a:endParaRPr lang="es-ES" dirty="0">
              <a:solidFill>
                <a:srgbClr val="2088C2"/>
              </a:solidFill>
            </a:endParaRPr>
          </a:p>
        </p:txBody>
      </p:sp>
      <p:sp>
        <p:nvSpPr>
          <p:cNvPr id="3" name="Marcador de texto 2"/>
          <p:cNvSpPr>
            <a:spLocks noGrp="1"/>
          </p:cNvSpPr>
          <p:nvPr>
            <p:ph type="body" sz="quarter" idx="23"/>
          </p:nvPr>
        </p:nvSpPr>
        <p:spPr>
          <a:xfrm>
            <a:off x="306000" y="2971801"/>
            <a:ext cx="8380800" cy="381000"/>
          </a:xfrm>
        </p:spPr>
        <p:txBody>
          <a:bodyPr/>
          <a:lstStyle/>
          <a:p>
            <a:r>
              <a:rPr lang="en-JM" dirty="0">
                <a:ea typeface="Glegoo"/>
              </a:rPr>
              <a:t>Use this space if you need to add a subheader.</a:t>
            </a:r>
            <a:endParaRPr lang="en-US" dirty="0"/>
          </a:p>
        </p:txBody>
      </p:sp>
      <p:sp>
        <p:nvSpPr>
          <p:cNvPr id="9" name="Text Placeholder 7"/>
          <p:cNvSpPr txBox="1">
            <a:spLocks/>
          </p:cNvSpPr>
          <p:nvPr/>
        </p:nvSpPr>
        <p:spPr>
          <a:xfrm>
            <a:off x="306000" y="3581400"/>
            <a:ext cx="8380800" cy="1676400"/>
          </a:xfrm>
          <a:prstGeom prst="rect">
            <a:avLst/>
          </a:prstGeom>
        </p:spPr>
        <p:txBody>
          <a:bodyPr/>
          <a:lstStyle>
            <a:lvl1pPr marL="342900" indent="-342900" algn="l" defTabSz="914400" rtl="0" eaLnBrk="1" latinLnBrk="0" hangingPunct="1">
              <a:lnSpc>
                <a:spcPts val="1820"/>
              </a:lnSpc>
              <a:spcBef>
                <a:spcPts val="0"/>
              </a:spcBef>
              <a:buFont typeface="Arial" pitchFamily="34" charset="0"/>
              <a:buChar char="•"/>
              <a:defRPr sz="1600" kern="1200">
                <a:solidFill>
                  <a:schemeClr val="tx1">
                    <a:lumMod val="65000"/>
                    <a:lumOff val="35000"/>
                  </a:schemeClr>
                </a:solidFill>
                <a:latin typeface="Calibri"/>
                <a:ea typeface="+mn-ea"/>
                <a:cs typeface="Calibri"/>
              </a:defRPr>
            </a:lvl1pPr>
            <a:lvl2pPr marL="742950" indent="-285750" algn="l" defTabSz="914400" rtl="0" eaLnBrk="1" latinLnBrk="0" hangingPunct="1">
              <a:lnSpc>
                <a:spcPts val="1820"/>
              </a:lnSpc>
              <a:spcBef>
                <a:spcPts val="0"/>
              </a:spcBef>
              <a:buFont typeface="Arial" pitchFamily="34" charset="0"/>
              <a:buChar char="–"/>
              <a:defRPr sz="1400" kern="1200">
                <a:solidFill>
                  <a:schemeClr val="tx1">
                    <a:lumMod val="65000"/>
                    <a:lumOff val="35000"/>
                  </a:schemeClr>
                </a:solidFill>
                <a:latin typeface="Calibri"/>
                <a:ea typeface="+mn-ea"/>
                <a:cs typeface="Calibri"/>
              </a:defRPr>
            </a:lvl2pPr>
            <a:lvl3pPr marL="1143000" indent="-228600" algn="l" defTabSz="914400" rtl="0" eaLnBrk="1" latinLnBrk="0" hangingPunct="1">
              <a:lnSpc>
                <a:spcPts val="1820"/>
              </a:lnSpc>
              <a:spcBef>
                <a:spcPts val="0"/>
              </a:spcBef>
              <a:buFont typeface="Arial" pitchFamily="34" charset="0"/>
              <a:buChar char="•"/>
              <a:defRPr sz="1200" kern="1200">
                <a:solidFill>
                  <a:schemeClr val="tx1">
                    <a:lumMod val="65000"/>
                    <a:lumOff val="35000"/>
                  </a:schemeClr>
                </a:solidFill>
                <a:latin typeface="Calibri"/>
                <a:ea typeface="+mn-ea"/>
                <a:cs typeface="Calibri"/>
              </a:defRPr>
            </a:lvl3pPr>
            <a:lvl4pPr marL="16002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4pPr>
            <a:lvl5pPr marL="20574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JM" sz="1400" dirty="0">
                <a:solidFill>
                  <a:srgbClr val="7F7F7F"/>
                </a:solidFill>
                <a:latin typeface="Arial"/>
                <a:ea typeface="Calibri"/>
                <a:cs typeface="Arial"/>
              </a:rPr>
              <a:t>Lorem ipsum dolor sit ament, consectetur met adipiscing elit. Aenean ac elit a felis pharetra Met adipiscing consectetur met adipiscing elit lorem ipsum. </a:t>
            </a:r>
            <a:r>
              <a:rPr lang="en-JM" sz="1400" dirty="0" smtClean="0">
                <a:solidFill>
                  <a:srgbClr val="7F7F7F"/>
                </a:solidFill>
                <a:latin typeface="Arial"/>
                <a:ea typeface="Calibri"/>
                <a:cs typeface="Arial"/>
              </a:rPr>
              <a:t>Lorem </a:t>
            </a:r>
            <a:r>
              <a:rPr lang="en-JM" sz="1400" dirty="0">
                <a:solidFill>
                  <a:srgbClr val="7F7F7F"/>
                </a:solidFill>
                <a:latin typeface="Arial"/>
                <a:ea typeface="Calibri"/>
                <a:cs typeface="Arial"/>
              </a:rPr>
              <a:t>ipsum dolor sit ament, consectetur met adipiscing elit. Aenean ac elit a felis pharetra Met adipiscing consectetur met adipiscing elit lorem ipsum. </a:t>
            </a:r>
            <a:endParaRPr lang="en-JM" sz="1400" dirty="0" smtClean="0">
              <a:solidFill>
                <a:srgbClr val="7F7F7F"/>
              </a:solidFill>
              <a:latin typeface="Arial"/>
              <a:ea typeface="Calibri"/>
              <a:cs typeface="Arial"/>
            </a:endParaRPr>
          </a:p>
          <a:p>
            <a:pPr marL="0" indent="0">
              <a:lnSpc>
                <a:spcPct val="100000"/>
              </a:lnSpc>
              <a:buNone/>
            </a:pPr>
            <a:endParaRPr lang="en-JM" sz="1400" dirty="0">
              <a:solidFill>
                <a:srgbClr val="7F7F7F"/>
              </a:solidFill>
              <a:latin typeface="Arial"/>
              <a:ea typeface="Calibri"/>
              <a:cs typeface="Arial"/>
            </a:endParaRPr>
          </a:p>
          <a:p>
            <a:pPr marL="0" indent="0">
              <a:lnSpc>
                <a:spcPct val="100000"/>
              </a:lnSpc>
              <a:buNone/>
            </a:pPr>
            <a:r>
              <a:rPr lang="en-JM" sz="1400" dirty="0">
                <a:solidFill>
                  <a:srgbClr val="7F7F7F"/>
                </a:solidFill>
                <a:latin typeface="Arial"/>
                <a:ea typeface="Calibri"/>
                <a:cs typeface="Arial"/>
              </a:rPr>
              <a:t>Lorem ipsum dolor sit ament, consectetur met adipiscing elit. Aenean ac elit a felis pharetra Met adipiscing consectetur met adipiscing elit lorem ipsum. Lorem ipsum dolor sit ament, consectetur met adipiscing elit. Aenean ac elit a felis pharetra Met adipiscing consectetur met adipiscing elit lorem ipsum. </a:t>
            </a:r>
          </a:p>
          <a:p>
            <a:pPr marL="0" indent="0">
              <a:lnSpc>
                <a:spcPct val="100000"/>
              </a:lnSpc>
              <a:buNone/>
            </a:pPr>
            <a:endParaRPr lang="en-US" sz="1400" dirty="0">
              <a:solidFill>
                <a:srgbClr val="7F7F7F"/>
              </a:solidFill>
              <a:latin typeface="Arial"/>
              <a:cs typeface="Arial"/>
            </a:endParaRPr>
          </a:p>
          <a:p>
            <a:pPr marL="0" indent="0">
              <a:lnSpc>
                <a:spcPct val="100000"/>
              </a:lnSpc>
              <a:buNone/>
            </a:pPr>
            <a:endParaRPr lang="en-US" sz="1400" dirty="0">
              <a:solidFill>
                <a:srgbClr val="7F7F7F"/>
              </a:solidFill>
              <a:latin typeface="Arial"/>
              <a:cs typeface="Arial"/>
            </a:endParaRPr>
          </a:p>
        </p:txBody>
      </p:sp>
      <p:sp>
        <p:nvSpPr>
          <p:cNvPr id="10"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6</a:t>
            </a:fld>
            <a:endParaRPr lang="en-US" dirty="0"/>
          </a:p>
        </p:txBody>
      </p:sp>
    </p:spTree>
    <p:extLst>
      <p:ext uri="{BB962C8B-B14F-4D97-AF65-F5344CB8AC3E}">
        <p14:creationId xmlns:p14="http://schemas.microsoft.com/office/powerpoint/2010/main" val="21679841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000" y="1295400"/>
            <a:ext cx="8380800" cy="1631216"/>
          </a:xfrm>
        </p:spPr>
        <p:txBody>
          <a:bodyPr/>
          <a:lstStyle/>
          <a:p>
            <a:r>
              <a:rPr lang="en-JM" dirty="0">
                <a:solidFill>
                  <a:srgbClr val="2088C2"/>
                </a:solidFill>
              </a:rPr>
              <a:t>We may also use some nice white </a:t>
            </a:r>
            <a:r>
              <a:rPr lang="en-JM" dirty="0" smtClean="0">
                <a:solidFill>
                  <a:srgbClr val="2088C2"/>
                </a:solidFill>
              </a:rPr>
              <a:t>intersticials</a:t>
            </a:r>
            <a:endParaRPr lang="es-ES" dirty="0">
              <a:solidFill>
                <a:srgbClr val="2088C2"/>
              </a:solidFill>
            </a:endParaRPr>
          </a:p>
        </p:txBody>
      </p:sp>
      <p:sp>
        <p:nvSpPr>
          <p:cNvPr id="3" name="Marcador de texto 2"/>
          <p:cNvSpPr>
            <a:spLocks noGrp="1"/>
          </p:cNvSpPr>
          <p:nvPr>
            <p:ph type="body" sz="quarter" idx="23"/>
          </p:nvPr>
        </p:nvSpPr>
        <p:spPr>
          <a:xfrm>
            <a:off x="306000" y="2971801"/>
            <a:ext cx="8380800" cy="381000"/>
          </a:xfrm>
        </p:spPr>
        <p:txBody>
          <a:bodyPr/>
          <a:lstStyle/>
          <a:p>
            <a:r>
              <a:rPr lang="en-JM" dirty="0">
                <a:ea typeface="Glegoo"/>
              </a:rPr>
              <a:t>Use this space if you need to add a subheader.</a:t>
            </a:r>
            <a:endParaRPr lang="en-US" dirty="0"/>
          </a:p>
        </p:txBody>
      </p:sp>
      <p:sp>
        <p:nvSpPr>
          <p:cNvPr id="9" name="Text Placeholder 7"/>
          <p:cNvSpPr txBox="1">
            <a:spLocks/>
          </p:cNvSpPr>
          <p:nvPr/>
        </p:nvSpPr>
        <p:spPr>
          <a:xfrm>
            <a:off x="306000" y="3581400"/>
            <a:ext cx="8380800" cy="1828800"/>
          </a:xfrm>
          <a:prstGeom prst="rect">
            <a:avLst/>
          </a:prstGeom>
        </p:spPr>
        <p:txBody>
          <a:bodyPr/>
          <a:lstStyle>
            <a:lvl1pPr marL="342900" indent="-342900" algn="l" defTabSz="914400" rtl="0" eaLnBrk="1" latinLnBrk="0" hangingPunct="1">
              <a:lnSpc>
                <a:spcPts val="1820"/>
              </a:lnSpc>
              <a:spcBef>
                <a:spcPts val="0"/>
              </a:spcBef>
              <a:buFont typeface="Arial" pitchFamily="34" charset="0"/>
              <a:buChar char="•"/>
              <a:defRPr sz="1600" kern="1200">
                <a:solidFill>
                  <a:schemeClr val="tx1">
                    <a:lumMod val="65000"/>
                    <a:lumOff val="35000"/>
                  </a:schemeClr>
                </a:solidFill>
                <a:latin typeface="Calibri"/>
                <a:ea typeface="+mn-ea"/>
                <a:cs typeface="Calibri"/>
              </a:defRPr>
            </a:lvl1pPr>
            <a:lvl2pPr marL="742950" indent="-285750" algn="l" defTabSz="914400" rtl="0" eaLnBrk="1" latinLnBrk="0" hangingPunct="1">
              <a:lnSpc>
                <a:spcPts val="1820"/>
              </a:lnSpc>
              <a:spcBef>
                <a:spcPts val="0"/>
              </a:spcBef>
              <a:buFont typeface="Arial" pitchFamily="34" charset="0"/>
              <a:buChar char="–"/>
              <a:defRPr sz="1400" kern="1200">
                <a:solidFill>
                  <a:schemeClr val="tx1">
                    <a:lumMod val="65000"/>
                    <a:lumOff val="35000"/>
                  </a:schemeClr>
                </a:solidFill>
                <a:latin typeface="Calibri"/>
                <a:ea typeface="+mn-ea"/>
                <a:cs typeface="Calibri"/>
              </a:defRPr>
            </a:lvl2pPr>
            <a:lvl3pPr marL="1143000" indent="-228600" algn="l" defTabSz="914400" rtl="0" eaLnBrk="1" latinLnBrk="0" hangingPunct="1">
              <a:lnSpc>
                <a:spcPts val="1820"/>
              </a:lnSpc>
              <a:spcBef>
                <a:spcPts val="0"/>
              </a:spcBef>
              <a:buFont typeface="Arial" pitchFamily="34" charset="0"/>
              <a:buChar char="•"/>
              <a:defRPr sz="1200" kern="1200">
                <a:solidFill>
                  <a:schemeClr val="tx1">
                    <a:lumMod val="65000"/>
                    <a:lumOff val="35000"/>
                  </a:schemeClr>
                </a:solidFill>
                <a:latin typeface="Calibri"/>
                <a:ea typeface="+mn-ea"/>
                <a:cs typeface="Calibri"/>
              </a:defRPr>
            </a:lvl3pPr>
            <a:lvl4pPr marL="16002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4pPr>
            <a:lvl5pPr marL="20574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JM" sz="1400" dirty="0">
                <a:solidFill>
                  <a:srgbClr val="7F7F7F"/>
                </a:solidFill>
                <a:latin typeface="Arial"/>
                <a:ea typeface="Calibri"/>
                <a:cs typeface="Arial"/>
              </a:rPr>
              <a:t>Lorem ipsum dolor sit ament, consectetur met adipiscing elit. Aenean ac elit a felis </a:t>
            </a:r>
            <a:r>
              <a:rPr lang="en-JM" sz="1400" dirty="0" smtClean="0">
                <a:solidFill>
                  <a:srgbClr val="7F7F7F"/>
                </a:solidFill>
                <a:latin typeface="Arial"/>
                <a:ea typeface="Calibri"/>
                <a:cs typeface="Arial"/>
              </a:rPr>
              <a:t>pharetra </a:t>
            </a:r>
            <a:r>
              <a:rPr lang="en-JM" sz="1400" dirty="0">
                <a:solidFill>
                  <a:srgbClr val="7F7F7F"/>
                </a:solidFill>
                <a:latin typeface="Arial"/>
                <a:ea typeface="Calibri"/>
                <a:cs typeface="Arial"/>
              </a:rPr>
              <a:t>adipiscing consectetur met adipiscing elit lorem ipsum.</a:t>
            </a:r>
          </a:p>
          <a:p>
            <a:pPr>
              <a:lnSpc>
                <a:spcPct val="100000"/>
              </a:lnSpc>
            </a:pPr>
            <a:endParaRPr lang="en-JM" sz="1400" dirty="0">
              <a:solidFill>
                <a:srgbClr val="7F7F7F"/>
              </a:solidFill>
              <a:latin typeface="Arial"/>
              <a:ea typeface="Calibri"/>
              <a:cs typeface="Arial"/>
            </a:endParaRPr>
          </a:p>
          <a:p>
            <a:pPr>
              <a:lnSpc>
                <a:spcPct val="100000"/>
              </a:lnSpc>
            </a:pPr>
            <a:r>
              <a:rPr lang="en-JM" sz="1400" dirty="0">
                <a:solidFill>
                  <a:srgbClr val="7F7F7F"/>
                </a:solidFill>
                <a:latin typeface="Arial"/>
                <a:ea typeface="Calibri"/>
                <a:cs typeface="Arial"/>
              </a:rPr>
              <a:t>Lorem ipsum dolor sit ament, consectetur met adipiscing elit. Aenean ac elit </a:t>
            </a:r>
            <a:r>
              <a:rPr lang="en-JM" sz="1400" dirty="0" smtClean="0">
                <a:solidFill>
                  <a:srgbClr val="7F7F7F"/>
                </a:solidFill>
                <a:latin typeface="Arial"/>
                <a:ea typeface="Calibri"/>
                <a:cs typeface="Arial"/>
              </a:rPr>
              <a:t>adipiscing </a:t>
            </a:r>
            <a:r>
              <a:rPr lang="en-JM" sz="1400" dirty="0">
                <a:solidFill>
                  <a:srgbClr val="7F7F7F"/>
                </a:solidFill>
                <a:latin typeface="Arial"/>
                <a:ea typeface="Calibri"/>
                <a:cs typeface="Arial"/>
              </a:rPr>
              <a:t>consectetur met adipiscing elit lorem ipsum. </a:t>
            </a:r>
          </a:p>
          <a:p>
            <a:pPr>
              <a:lnSpc>
                <a:spcPct val="100000"/>
              </a:lnSpc>
            </a:pPr>
            <a:endParaRPr lang="en-JM" sz="1400" dirty="0">
              <a:solidFill>
                <a:srgbClr val="7F7F7F"/>
              </a:solidFill>
              <a:latin typeface="Arial"/>
              <a:ea typeface="Calibri"/>
              <a:cs typeface="Arial"/>
            </a:endParaRPr>
          </a:p>
          <a:p>
            <a:pPr>
              <a:lnSpc>
                <a:spcPct val="100000"/>
              </a:lnSpc>
            </a:pPr>
            <a:r>
              <a:rPr lang="en-JM" sz="1400" dirty="0">
                <a:solidFill>
                  <a:srgbClr val="7F7F7F"/>
                </a:solidFill>
                <a:latin typeface="Arial"/>
                <a:ea typeface="Calibri"/>
                <a:cs typeface="Arial"/>
              </a:rPr>
              <a:t>Lorem ipsum dolor sit ament, consectetur met adipiscing elit. Aenean ac elit a felis </a:t>
            </a:r>
            <a:r>
              <a:rPr lang="en-JM" sz="1400" dirty="0" smtClean="0">
                <a:solidFill>
                  <a:srgbClr val="7F7F7F"/>
                </a:solidFill>
                <a:latin typeface="Arial"/>
                <a:ea typeface="Calibri"/>
                <a:cs typeface="Arial"/>
              </a:rPr>
              <a:t>adipiscing </a:t>
            </a:r>
            <a:r>
              <a:rPr lang="en-JM" sz="1400" dirty="0">
                <a:solidFill>
                  <a:srgbClr val="7F7F7F"/>
                </a:solidFill>
                <a:latin typeface="Arial"/>
                <a:ea typeface="Calibri"/>
                <a:cs typeface="Arial"/>
              </a:rPr>
              <a:t>consectetur met adipiscing elit lorem ipsum.</a:t>
            </a:r>
            <a:endParaRPr lang="en-US" sz="1400" dirty="0">
              <a:solidFill>
                <a:srgbClr val="7F7F7F"/>
              </a:solidFill>
              <a:latin typeface="Arial"/>
              <a:cs typeface="Arial"/>
            </a:endParaRPr>
          </a:p>
          <a:p>
            <a:pPr>
              <a:lnSpc>
                <a:spcPct val="100000"/>
              </a:lnSpc>
            </a:pPr>
            <a:endParaRPr lang="en-US" sz="1400" dirty="0">
              <a:solidFill>
                <a:srgbClr val="7F7F7F"/>
              </a:solidFill>
              <a:latin typeface="Arial"/>
              <a:cs typeface="Arial"/>
            </a:endParaRPr>
          </a:p>
          <a:p>
            <a:pPr marL="0" indent="0">
              <a:lnSpc>
                <a:spcPct val="100000"/>
              </a:lnSpc>
              <a:buNone/>
            </a:pPr>
            <a:endParaRPr lang="en-US" sz="1400" dirty="0">
              <a:solidFill>
                <a:srgbClr val="7F7F7F"/>
              </a:solidFill>
              <a:latin typeface="Arial"/>
              <a:cs typeface="Arial"/>
            </a:endParaRPr>
          </a:p>
        </p:txBody>
      </p:sp>
      <p:sp>
        <p:nvSpPr>
          <p:cNvPr id="10" name="Slide Number Placeholder 5"/>
          <p:cNvSpPr txBox="1">
            <a:spLocks/>
          </p:cNvSpPr>
          <p:nvPr/>
        </p:nvSpPr>
        <p:spPr>
          <a:xfrm>
            <a:off x="8763000" y="6570000"/>
            <a:ext cx="255987" cy="246221"/>
          </a:xfrm>
          <a:prstGeom prst="rect">
            <a:avLst/>
          </a:prstGeom>
          <a:ln>
            <a:noFill/>
          </a:ln>
        </p:spPr>
        <p:txBody>
          <a:bodyPr vert="horz" wrap="none" lIns="91440" tIns="45720" rIns="91440" bIns="45720" rtlCol="0" anchor="ctr">
            <a:spAutoFit/>
          </a:bodyPr>
          <a:lstStyle>
            <a:defPPr>
              <a:defRPr lang="en-US"/>
            </a:defPPr>
            <a:lvl1pPr marL="0" algn="ctr" defTabSz="914400" rtl="0" eaLnBrk="1" latinLnBrk="0" hangingPunct="1">
              <a:defRPr sz="1000" b="1" kern="1200">
                <a:solidFill>
                  <a:srgbClr val="FFFFF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7C27B5E-C889-AA4C-BEC8-6AD558CB4990}" type="slidenum">
              <a:rPr lang="en-US" smtClean="0"/>
              <a:pPr algn="r"/>
              <a:t>7</a:t>
            </a:fld>
            <a:endParaRPr lang="en-US" dirty="0"/>
          </a:p>
        </p:txBody>
      </p:sp>
    </p:spTree>
    <p:extLst>
      <p:ext uri="{BB962C8B-B14F-4D97-AF65-F5344CB8AC3E}">
        <p14:creationId xmlns:p14="http://schemas.microsoft.com/office/powerpoint/2010/main" val="26980462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posición de imagen 1" descr="01.pn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834" r="4834"/>
          <a:stretch>
            <a:fillRect/>
          </a:stretch>
        </p:blipFill>
        <p:spPr>
          <a:xfrm>
            <a:off x="0" y="-25400"/>
            <a:ext cx="9144000" cy="6883400"/>
          </a:xfrm>
        </p:spPr>
      </p:pic>
      <p:pic>
        <p:nvPicPr>
          <p:cNvPr id="7" name="Picture 6" descr="photodune-4817954-idea-l.jpg"/>
          <p:cNvPicPr>
            <a:picLocks noChangeAspect="1"/>
          </p:cNvPicPr>
          <p:nvPr/>
        </p:nvPicPr>
        <p:blipFill>
          <a:blip r:embed="rId3"/>
          <a:stretch>
            <a:fillRect/>
          </a:stretch>
        </p:blipFill>
        <p:spPr>
          <a:xfrm>
            <a:off x="0" y="6857192"/>
            <a:ext cx="9144000" cy="808"/>
          </a:xfrm>
          <a:prstGeom prst="rect">
            <a:avLst/>
          </a:prstGeom>
        </p:spPr>
      </p:pic>
      <p:sp>
        <p:nvSpPr>
          <p:cNvPr id="6" name="Rounded Rectangle 11"/>
          <p:cNvSpPr>
            <a:spLocks noChangeAspect="1"/>
          </p:cNvSpPr>
          <p:nvPr/>
        </p:nvSpPr>
        <p:spPr>
          <a:xfrm>
            <a:off x="2743200" y="1524000"/>
            <a:ext cx="3509260" cy="3511121"/>
          </a:xfrm>
          <a:prstGeom prst="roundRect">
            <a:avLst>
              <a:gd name="adj" fmla="val 50000"/>
            </a:avLst>
          </a:prstGeom>
          <a:solidFill>
            <a:srgbClr val="2088C2">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latin typeface="Glegoo"/>
              <a:cs typeface="Glegoo"/>
            </a:endParaRPr>
          </a:p>
        </p:txBody>
      </p:sp>
      <p:sp>
        <p:nvSpPr>
          <p:cNvPr id="9" name="Title 2"/>
          <p:cNvSpPr txBox="1">
            <a:spLocks/>
          </p:cNvSpPr>
          <p:nvPr/>
        </p:nvSpPr>
        <p:spPr>
          <a:xfrm>
            <a:off x="3048000" y="3012860"/>
            <a:ext cx="2895600" cy="5334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400" kern="1200">
                <a:solidFill>
                  <a:schemeClr val="bg1"/>
                </a:solidFill>
                <a:latin typeface="Signika"/>
                <a:ea typeface="Open Sans Extrabold" pitchFamily="34" charset="0"/>
                <a:cs typeface="Signika"/>
              </a:defRPr>
            </a:lvl1pPr>
          </a:lstStyle>
          <a:p>
            <a:pPr algn="ctr"/>
            <a:r>
              <a:rPr lang="en-JM" sz="2200" b="1" dirty="0" smtClean="0">
                <a:latin typeface="Arial"/>
                <a:ea typeface="Calibri"/>
                <a:cs typeface="Arial"/>
              </a:rPr>
              <a:t>Content Layouts</a:t>
            </a:r>
            <a:endParaRPr lang="en-JM" sz="2200" b="1" dirty="0">
              <a:latin typeface="Arial"/>
              <a:ea typeface="Calibri"/>
              <a:cs typeface="Arial"/>
            </a:endParaRPr>
          </a:p>
        </p:txBody>
      </p:sp>
    </p:spTree>
    <p:extLst>
      <p:ext uri="{BB962C8B-B14F-4D97-AF65-F5344CB8AC3E}">
        <p14:creationId xmlns:p14="http://schemas.microsoft.com/office/powerpoint/2010/main" val="18784579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876800" y="1778000"/>
            <a:ext cx="3962400" cy="965200"/>
          </a:xfrm>
        </p:spPr>
        <p:txBody>
          <a:bodyPr/>
          <a:lstStyle/>
          <a:p>
            <a:pPr>
              <a:lnSpc>
                <a:spcPct val="100000"/>
              </a:lnSpc>
            </a:pPr>
            <a:r>
              <a:rPr lang="en-JM" sz="1400" dirty="0">
                <a:ea typeface="Calibri"/>
              </a:rPr>
              <a:t>Consectetur  met adipiscing elit. Aenean ac elit a felis pharetra Met adipiscing. Nam tincidunt enim sit Amet Gravida nunc vel Fringilla elit</a:t>
            </a:r>
            <a:r>
              <a:rPr lang="en-JM" sz="1400" dirty="0" smtClean="0">
                <a:ea typeface="Calibri"/>
              </a:rPr>
              <a:t>.</a:t>
            </a:r>
            <a:endParaRPr lang="en-US" sz="1400" dirty="0"/>
          </a:p>
        </p:txBody>
      </p:sp>
      <p:sp>
        <p:nvSpPr>
          <p:cNvPr id="7" name="Title 6"/>
          <p:cNvSpPr>
            <a:spLocks noGrp="1"/>
          </p:cNvSpPr>
          <p:nvPr>
            <p:ph type="title"/>
          </p:nvPr>
        </p:nvSpPr>
        <p:spPr>
          <a:xfrm>
            <a:off x="4876800" y="457200"/>
            <a:ext cx="3962400" cy="609600"/>
          </a:xfrm>
        </p:spPr>
        <p:txBody>
          <a:bodyPr>
            <a:normAutofit/>
          </a:bodyPr>
          <a:lstStyle/>
          <a:p>
            <a:r>
              <a:rPr lang="en-JM" dirty="0" smtClean="0">
                <a:solidFill>
                  <a:srgbClr val="2088C2"/>
                </a:solidFill>
              </a:rPr>
              <a:t>Single Image</a:t>
            </a:r>
            <a:endParaRPr lang="en-US" dirty="0">
              <a:solidFill>
                <a:srgbClr val="2088C2"/>
              </a:solidFill>
            </a:endParaRPr>
          </a:p>
        </p:txBody>
      </p:sp>
      <p:sp>
        <p:nvSpPr>
          <p:cNvPr id="8" name="Text Placeholder 7"/>
          <p:cNvSpPr>
            <a:spLocks noGrp="1"/>
          </p:cNvSpPr>
          <p:nvPr>
            <p:ph type="body" sz="quarter" idx="23"/>
          </p:nvPr>
        </p:nvSpPr>
        <p:spPr>
          <a:xfrm>
            <a:off x="4876801" y="1066800"/>
            <a:ext cx="3962399" cy="381000"/>
          </a:xfrm>
        </p:spPr>
        <p:txBody>
          <a:bodyPr/>
          <a:lstStyle/>
          <a:p>
            <a:r>
              <a:rPr lang="en-JM" sz="1600" b="1" dirty="0">
                <a:solidFill>
                  <a:srgbClr val="13983F"/>
                </a:solidFill>
                <a:ea typeface="Glegoo"/>
              </a:rPr>
              <a:t>You may use a nice subtitle here</a:t>
            </a:r>
            <a:endParaRPr lang="en-US" sz="1600" b="1" dirty="0">
              <a:solidFill>
                <a:srgbClr val="13983F"/>
              </a:solidFill>
            </a:endParaRPr>
          </a:p>
        </p:txBody>
      </p:sp>
      <p:sp>
        <p:nvSpPr>
          <p:cNvPr id="16" name="Content Placeholder 4"/>
          <p:cNvSpPr>
            <a:spLocks noGrp="1"/>
          </p:cNvSpPr>
          <p:nvPr>
            <p:ph sz="quarter" idx="17"/>
          </p:nvPr>
        </p:nvSpPr>
        <p:spPr>
          <a:xfrm>
            <a:off x="4876800" y="2819400"/>
            <a:ext cx="3962400" cy="2895600"/>
          </a:xfrm>
        </p:spPr>
        <p:txBody>
          <a:bodyPr/>
          <a:lstStyle/>
          <a:p>
            <a:pPr marL="171450" lvl="0" indent="-171450">
              <a:buFont typeface="Arial"/>
              <a:buChar char="•"/>
            </a:pPr>
            <a:r>
              <a:rPr lang="en-JM" sz="1400" dirty="0">
                <a:ea typeface="Calibri"/>
              </a:rPr>
              <a:t>F</a:t>
            </a:r>
            <a:r>
              <a:rPr lang="en-JM" sz="1400" dirty="0" smtClean="0">
                <a:ea typeface="Calibri"/>
              </a:rPr>
              <a:t>elis pharetra Met adipiscing. Nam tincidunt enim sit Amet Gravida.</a:t>
            </a:r>
          </a:p>
          <a:p>
            <a:pPr marL="171450" lvl="0" indent="-171450">
              <a:buFont typeface="Arial"/>
              <a:buChar char="•"/>
            </a:pPr>
            <a:endParaRPr lang="en-JM" sz="1400" dirty="0" smtClean="0">
              <a:ea typeface="Calibri"/>
            </a:endParaRPr>
          </a:p>
          <a:p>
            <a:pPr marL="171450" lvl="0" indent="-171450">
              <a:buFont typeface="Arial"/>
              <a:buChar char="•"/>
            </a:pPr>
            <a:r>
              <a:rPr lang="en-JM" sz="1400" dirty="0">
                <a:ea typeface="Calibri"/>
              </a:rPr>
              <a:t>Felis pharetra Met adipiscing. Nam tincidunt enim sit Amet Gravida</a:t>
            </a:r>
            <a:r>
              <a:rPr lang="en-JM" sz="1400" dirty="0" smtClean="0">
                <a:ea typeface="Calibri"/>
              </a:rPr>
              <a:t>.</a:t>
            </a:r>
          </a:p>
          <a:p>
            <a:pPr marL="171450" lvl="0" indent="-171450">
              <a:buFont typeface="Arial"/>
              <a:buChar char="•"/>
            </a:pPr>
            <a:endParaRPr lang="en-JM" sz="1400" dirty="0">
              <a:ea typeface="Calibri"/>
            </a:endParaRPr>
          </a:p>
          <a:p>
            <a:pPr marL="171450" lvl="0" indent="-171450">
              <a:buFont typeface="Arial"/>
              <a:buChar char="•"/>
            </a:pPr>
            <a:r>
              <a:rPr lang="en-JM" sz="1400" dirty="0">
                <a:ea typeface="Calibri"/>
              </a:rPr>
              <a:t>Felis pharetra Met adipiscing. Nam tincidunt enim sit Amet Gravida</a:t>
            </a:r>
            <a:r>
              <a:rPr lang="en-JM" sz="1400" dirty="0" smtClean="0">
                <a:ea typeface="Calibri"/>
              </a:rPr>
              <a:t>.</a:t>
            </a:r>
          </a:p>
          <a:p>
            <a:pPr marL="171450" lvl="0" indent="-171450">
              <a:buFont typeface="Arial"/>
              <a:buChar char="•"/>
            </a:pPr>
            <a:endParaRPr lang="en-JM" sz="1400" dirty="0">
              <a:ea typeface="Calibri"/>
            </a:endParaRPr>
          </a:p>
          <a:p>
            <a:pPr marL="171450" lvl="0" indent="-171450">
              <a:buFont typeface="Arial"/>
              <a:buChar char="•"/>
            </a:pPr>
            <a:r>
              <a:rPr lang="en-JM" sz="1400" dirty="0">
                <a:ea typeface="Calibri"/>
              </a:rPr>
              <a:t>Felis pharetra Met adipiscing. Nam tincidunt enim sit Amet Gravida</a:t>
            </a:r>
            <a:r>
              <a:rPr lang="en-JM" sz="1400" dirty="0" smtClean="0">
                <a:ea typeface="Calibri"/>
              </a:rPr>
              <a:t>.</a:t>
            </a:r>
          </a:p>
        </p:txBody>
      </p:sp>
      <p:pic>
        <p:nvPicPr>
          <p:cNvPr id="12" name="Marcador de posición de imagen 11" descr="01.png"/>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7391" r="38883"/>
          <a:stretch/>
        </p:blipFill>
        <p:spPr>
          <a:xfrm>
            <a:off x="0" y="0"/>
            <a:ext cx="4495800" cy="6858000"/>
          </a:xfrm>
          <a:prstGeom prst="rect">
            <a:avLst/>
          </a:prstGeom>
          <a:noFill/>
          <a:ln>
            <a:noFill/>
          </a:ln>
        </p:spPr>
      </p:pic>
    </p:spTree>
    <p:extLst>
      <p:ext uri="{BB962C8B-B14F-4D97-AF65-F5344CB8AC3E}">
        <p14:creationId xmlns:p14="http://schemas.microsoft.com/office/powerpoint/2010/main" val="10922636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58494</TotalTime>
  <Words>2459</Words>
  <Application>Microsoft Macintosh PowerPoint</Application>
  <PresentationFormat>Presentación en pantalla (4:3)</PresentationFormat>
  <Paragraphs>352</Paragraphs>
  <Slides>32</Slides>
  <Notes>0</Notes>
  <HiddenSlides>0</HiddenSlides>
  <MMClips>0</MMClips>
  <ScaleCrop>false</ScaleCrop>
  <HeadingPairs>
    <vt:vector size="4" baseType="variant">
      <vt:variant>
        <vt:lpstr>Tema</vt:lpstr>
      </vt:variant>
      <vt:variant>
        <vt:i4>1</vt:i4>
      </vt:variant>
      <vt:variant>
        <vt:lpstr>Títulos de diapositiva</vt:lpstr>
      </vt:variant>
      <vt:variant>
        <vt:i4>32</vt:i4>
      </vt:variant>
    </vt:vector>
  </HeadingPairs>
  <TitlesOfParts>
    <vt:vector size="33" baseType="lpstr">
      <vt:lpstr>Office Theme</vt:lpstr>
      <vt:lpstr>Presentación de PowerPoint</vt:lpstr>
      <vt:lpstr>Presentación de PowerPoint</vt:lpstr>
      <vt:lpstr>Half Screen Image Layout</vt:lpstr>
      <vt:lpstr>Presentación de PowerPoint</vt:lpstr>
      <vt:lpstr>We may also use some nice white intersticials</vt:lpstr>
      <vt:lpstr>We may also use some nice white intersticials</vt:lpstr>
      <vt:lpstr>We may also use some nice white intersticials</vt:lpstr>
      <vt:lpstr>Presentación de PowerPoint</vt:lpstr>
      <vt:lpstr>Single Image</vt:lpstr>
      <vt:lpstr>Paragraph Layout</vt:lpstr>
      <vt:lpstr>Bullet Layout</vt:lpstr>
      <vt:lpstr>Two Column Layout</vt:lpstr>
      <vt:lpstr>Three Colum Layout</vt:lpstr>
      <vt:lpstr>Two Colum Bullet Layout</vt:lpstr>
      <vt:lpstr>Product Info Layout</vt:lpstr>
      <vt:lpstr>Product Information Layout</vt:lpstr>
      <vt:lpstr>Image and Content Layout</vt:lpstr>
      <vt:lpstr>Basic Iconography</vt:lpstr>
      <vt:lpstr>Presentación de PowerPoint</vt:lpstr>
      <vt:lpstr>Table Layout</vt:lpstr>
      <vt:lpstr>Pie Chart / Statistics</vt:lpstr>
      <vt:lpstr>Pie Chart / Statistics</vt:lpstr>
      <vt:lpstr>Pie Chart / Statistics</vt:lpstr>
      <vt:lpstr>Project Breakdwon</vt:lpstr>
      <vt:lpstr>Rectangle Infographic</vt:lpstr>
      <vt:lpstr>Distribution Statistics</vt:lpstr>
      <vt:lpstr>Line Graph Statistics</vt:lpstr>
      <vt:lpstr>Grow Breakdwon</vt:lpstr>
      <vt:lpstr>Grow Breakdwon</vt:lpstr>
      <vt:lpstr>Profit Breakdown</vt:lpstr>
      <vt:lpstr>Projected Breakdwon</vt:lpstr>
      <vt:lpstr>Presentación de PowerPoint</vt:lpstr>
    </vt:vector>
  </TitlesOfParts>
  <Company>LIME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adrienne.reynolds</dc:creator>
  <cp:lastModifiedBy>Sergi Vila</cp:lastModifiedBy>
  <cp:revision>940</cp:revision>
  <dcterms:created xsi:type="dcterms:W3CDTF">2013-04-14T18:18:29Z</dcterms:created>
  <dcterms:modified xsi:type="dcterms:W3CDTF">2014-09-26T12:46:48Z</dcterms:modified>
</cp:coreProperties>
</file>